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5"/>
  </p:notesMasterIdLst>
  <p:sldIdLst>
    <p:sldId id="282" r:id="rId6"/>
    <p:sldId id="298" r:id="rId7"/>
    <p:sldId id="299" r:id="rId8"/>
    <p:sldId id="295" r:id="rId9"/>
    <p:sldId id="271" r:id="rId10"/>
    <p:sldId id="262" r:id="rId11"/>
    <p:sldId id="290" r:id="rId12"/>
    <p:sldId id="289" r:id="rId13"/>
    <p:sldId id="292"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4710BC-776C-4162-A26D-C7D4FAF57CDD}" v="164" dt="2022-01-18T08:52:14.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89" autoAdjust="0"/>
  </p:normalViewPr>
  <p:slideViewPr>
    <p:cSldViewPr snapToGrid="0">
      <p:cViewPr varScale="1">
        <p:scale>
          <a:sx n="99" d="100"/>
          <a:sy n="99" d="100"/>
        </p:scale>
        <p:origin x="10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F94710BC-776C-4162-A26D-C7D4FAF57CDD}"/>
    <pc:docChg chg="undo custSel addSld delSld modSld">
      <pc:chgData name="Thomas Noordeloos" userId="df9f46e9-7760-4f6a-814f-9e8180d7b46a" providerId="ADAL" clId="{F94710BC-776C-4162-A26D-C7D4FAF57CDD}" dt="2022-01-18T08:55:52.912" v="328" actId="20577"/>
      <pc:docMkLst>
        <pc:docMk/>
      </pc:docMkLst>
      <pc:sldChg chg="del">
        <pc:chgData name="Thomas Noordeloos" userId="df9f46e9-7760-4f6a-814f-9e8180d7b46a" providerId="ADAL" clId="{F94710BC-776C-4162-A26D-C7D4FAF57CDD}" dt="2022-01-18T08:27:47.619" v="20" actId="47"/>
        <pc:sldMkLst>
          <pc:docMk/>
          <pc:sldMk cId="3788715575" sldId="256"/>
        </pc:sldMkLst>
      </pc:sldChg>
      <pc:sldChg chg="delSp modSp mod">
        <pc:chgData name="Thomas Noordeloos" userId="df9f46e9-7760-4f6a-814f-9e8180d7b46a" providerId="ADAL" clId="{F94710BC-776C-4162-A26D-C7D4FAF57CDD}" dt="2022-01-18T08:45:45.330" v="190" actId="113"/>
        <pc:sldMkLst>
          <pc:docMk/>
          <pc:sldMk cId="2234851758" sldId="262"/>
        </pc:sldMkLst>
        <pc:spChg chg="mod">
          <ac:chgData name="Thomas Noordeloos" userId="df9f46e9-7760-4f6a-814f-9e8180d7b46a" providerId="ADAL" clId="{F94710BC-776C-4162-A26D-C7D4FAF57CDD}" dt="2022-01-18T08:45:45.330" v="190" actId="113"/>
          <ac:spMkLst>
            <pc:docMk/>
            <pc:sldMk cId="2234851758" sldId="262"/>
            <ac:spMk id="3" creationId="{00000000-0000-0000-0000-000000000000}"/>
          </ac:spMkLst>
        </pc:spChg>
        <pc:picChg chg="del">
          <ac:chgData name="Thomas Noordeloos" userId="df9f46e9-7760-4f6a-814f-9e8180d7b46a" providerId="ADAL" clId="{F94710BC-776C-4162-A26D-C7D4FAF57CDD}" dt="2022-01-18T08:45:30.040" v="189" actId="478"/>
          <ac:picMkLst>
            <pc:docMk/>
            <pc:sldMk cId="2234851758" sldId="262"/>
            <ac:picMk id="4" creationId="{63BC53FC-9839-4329-9E91-7AF18118E19F}"/>
          </ac:picMkLst>
        </pc:picChg>
      </pc:sldChg>
      <pc:sldChg chg="addSp delSp modSp mod delDesignElem">
        <pc:chgData name="Thomas Noordeloos" userId="df9f46e9-7760-4f6a-814f-9e8180d7b46a" providerId="ADAL" clId="{F94710BC-776C-4162-A26D-C7D4FAF57CDD}" dt="2022-01-18T08:38:39.545" v="98" actId="478"/>
        <pc:sldMkLst>
          <pc:docMk/>
          <pc:sldMk cId="1364434224" sldId="271"/>
        </pc:sldMkLst>
        <pc:spChg chg="del ord">
          <ac:chgData name="Thomas Noordeloos" userId="df9f46e9-7760-4f6a-814f-9e8180d7b46a" providerId="ADAL" clId="{F94710BC-776C-4162-A26D-C7D4FAF57CDD}" dt="2022-01-18T08:36:57.289" v="80" actId="478"/>
          <ac:spMkLst>
            <pc:docMk/>
            <pc:sldMk cId="1364434224" sldId="271"/>
            <ac:spMk id="2" creationId="{00000000-0000-0000-0000-000000000000}"/>
          </ac:spMkLst>
        </pc:spChg>
        <pc:spChg chg="mod">
          <ac:chgData name="Thomas Noordeloos" userId="df9f46e9-7760-4f6a-814f-9e8180d7b46a" providerId="ADAL" clId="{F94710BC-776C-4162-A26D-C7D4FAF57CDD}" dt="2022-01-18T08:38:37.316" v="97" actId="1076"/>
          <ac:spMkLst>
            <pc:docMk/>
            <pc:sldMk cId="1364434224" sldId="271"/>
            <ac:spMk id="8" creationId="{436EA0FE-0A17-4796-90CC-1B4A29E59DF6}"/>
          </ac:spMkLst>
        </pc:spChg>
        <pc:spChg chg="add del mod">
          <ac:chgData name="Thomas Noordeloos" userId="df9f46e9-7760-4f6a-814f-9e8180d7b46a" providerId="ADAL" clId="{F94710BC-776C-4162-A26D-C7D4FAF57CDD}" dt="2022-01-18T08:37:23.695" v="87" actId="478"/>
          <ac:spMkLst>
            <pc:docMk/>
            <pc:sldMk cId="1364434224" sldId="271"/>
            <ac:spMk id="9" creationId="{5B7658AA-FCC2-48B0-9528-291FD8C9A043}"/>
          </ac:spMkLst>
        </pc:spChg>
        <pc:picChg chg="del">
          <ac:chgData name="Thomas Noordeloos" userId="df9f46e9-7760-4f6a-814f-9e8180d7b46a" providerId="ADAL" clId="{F94710BC-776C-4162-A26D-C7D4FAF57CDD}" dt="2022-01-18T08:38:39.545" v="98" actId="478"/>
          <ac:picMkLst>
            <pc:docMk/>
            <pc:sldMk cId="1364434224" sldId="271"/>
            <ac:picMk id="4" creationId="{70D5E8B7-3972-4E68-9939-BC2CFED4D3EE}"/>
          </ac:picMkLst>
        </pc:picChg>
        <pc:picChg chg="add mod">
          <ac:chgData name="Thomas Noordeloos" userId="df9f46e9-7760-4f6a-814f-9e8180d7b46a" providerId="ADAL" clId="{F94710BC-776C-4162-A26D-C7D4FAF57CDD}" dt="2022-01-18T08:38:33.207" v="96" actId="1076"/>
          <ac:picMkLst>
            <pc:docMk/>
            <pc:sldMk cId="1364434224" sldId="271"/>
            <ac:picMk id="6" creationId="{4C2EB1A2-886F-4F1A-AE72-DF7EF3D48260}"/>
          </ac:picMkLst>
        </pc:picChg>
        <pc:picChg chg="add mod">
          <ac:chgData name="Thomas Noordeloos" userId="df9f46e9-7760-4f6a-814f-9e8180d7b46a" providerId="ADAL" clId="{F94710BC-776C-4162-A26D-C7D4FAF57CDD}" dt="2022-01-18T08:38:33.207" v="96" actId="1076"/>
          <ac:picMkLst>
            <pc:docMk/>
            <pc:sldMk cId="1364434224" sldId="271"/>
            <ac:picMk id="4098" creationId="{8739F937-7151-44FB-AE21-687A2E8DCF80}"/>
          </ac:picMkLst>
        </pc:picChg>
        <pc:picChg chg="add mod">
          <ac:chgData name="Thomas Noordeloos" userId="df9f46e9-7760-4f6a-814f-9e8180d7b46a" providerId="ADAL" clId="{F94710BC-776C-4162-A26D-C7D4FAF57CDD}" dt="2022-01-18T08:38:33.207" v="96" actId="1076"/>
          <ac:picMkLst>
            <pc:docMk/>
            <pc:sldMk cId="1364434224" sldId="271"/>
            <ac:picMk id="4100" creationId="{75E0CA79-4423-4E1D-BE7C-93A561639D00}"/>
          </ac:picMkLst>
        </pc:picChg>
      </pc:sldChg>
      <pc:sldChg chg="del">
        <pc:chgData name="Thomas Noordeloos" userId="df9f46e9-7760-4f6a-814f-9e8180d7b46a" providerId="ADAL" clId="{F94710BC-776C-4162-A26D-C7D4FAF57CDD}" dt="2022-01-18T08:27:47.619" v="20" actId="47"/>
        <pc:sldMkLst>
          <pc:docMk/>
          <pc:sldMk cId="2620591277" sldId="271"/>
        </pc:sldMkLst>
      </pc:sldChg>
      <pc:sldChg chg="del">
        <pc:chgData name="Thomas Noordeloos" userId="df9f46e9-7760-4f6a-814f-9e8180d7b46a" providerId="ADAL" clId="{F94710BC-776C-4162-A26D-C7D4FAF57CDD}" dt="2022-01-18T08:27:47.619" v="20" actId="47"/>
        <pc:sldMkLst>
          <pc:docMk/>
          <pc:sldMk cId="3526245762" sldId="277"/>
        </pc:sldMkLst>
      </pc:sldChg>
      <pc:sldChg chg="del">
        <pc:chgData name="Thomas Noordeloos" userId="df9f46e9-7760-4f6a-814f-9e8180d7b46a" providerId="ADAL" clId="{F94710BC-776C-4162-A26D-C7D4FAF57CDD}" dt="2022-01-18T08:27:47.619" v="20" actId="47"/>
        <pc:sldMkLst>
          <pc:docMk/>
          <pc:sldMk cId="2311119288" sldId="279"/>
        </pc:sldMkLst>
      </pc:sldChg>
      <pc:sldChg chg="modSp mod">
        <pc:chgData name="Thomas Noordeloos" userId="df9f46e9-7760-4f6a-814f-9e8180d7b46a" providerId="ADAL" clId="{F94710BC-776C-4162-A26D-C7D4FAF57CDD}" dt="2022-01-18T08:29:23.001" v="61" actId="20577"/>
        <pc:sldMkLst>
          <pc:docMk/>
          <pc:sldMk cId="2083359326" sldId="282"/>
        </pc:sldMkLst>
        <pc:spChg chg="mod">
          <ac:chgData name="Thomas Noordeloos" userId="df9f46e9-7760-4f6a-814f-9e8180d7b46a" providerId="ADAL" clId="{F94710BC-776C-4162-A26D-C7D4FAF57CDD}" dt="2022-01-18T08:18:02.765" v="15" actId="207"/>
          <ac:spMkLst>
            <pc:docMk/>
            <pc:sldMk cId="2083359326" sldId="282"/>
            <ac:spMk id="3" creationId="{A218FED7-AB46-4296-A2AB-73E4BDC03138}"/>
          </ac:spMkLst>
        </pc:spChg>
        <pc:spChg chg="mod">
          <ac:chgData name="Thomas Noordeloos" userId="df9f46e9-7760-4f6a-814f-9e8180d7b46a" providerId="ADAL" clId="{F94710BC-776C-4162-A26D-C7D4FAF57CDD}" dt="2022-01-18T08:17:50.002" v="4" actId="207"/>
          <ac:spMkLst>
            <pc:docMk/>
            <pc:sldMk cId="2083359326" sldId="282"/>
            <ac:spMk id="6" creationId="{4910A9D3-44B0-412E-9D51-FA1C2DD5ED39}"/>
          </ac:spMkLst>
        </pc:spChg>
        <pc:spChg chg="mod">
          <ac:chgData name="Thomas Noordeloos" userId="df9f46e9-7760-4f6a-814f-9e8180d7b46a" providerId="ADAL" clId="{F94710BC-776C-4162-A26D-C7D4FAF57CDD}" dt="2022-01-18T08:29:23.001" v="61" actId="20577"/>
          <ac:spMkLst>
            <pc:docMk/>
            <pc:sldMk cId="2083359326" sldId="282"/>
            <ac:spMk id="10" creationId="{B5E90D55-298E-4509-878D-C4E228CD5F8E}"/>
          </ac:spMkLst>
        </pc:spChg>
        <pc:graphicFrameChg chg="mod modGraphic">
          <ac:chgData name="Thomas Noordeloos" userId="df9f46e9-7760-4f6a-814f-9e8180d7b46a" providerId="ADAL" clId="{F94710BC-776C-4162-A26D-C7D4FAF57CDD}" dt="2022-01-18T08:18:23.963" v="19" actId="108"/>
          <ac:graphicFrameMkLst>
            <pc:docMk/>
            <pc:sldMk cId="2083359326" sldId="282"/>
            <ac:graphicFrameMk id="11" creationId="{3B013591-C311-4B43-9976-B192921C3C18}"/>
          </ac:graphicFrameMkLst>
        </pc:graphicFrameChg>
      </pc:sldChg>
      <pc:sldChg chg="del">
        <pc:chgData name="Thomas Noordeloos" userId="df9f46e9-7760-4f6a-814f-9e8180d7b46a" providerId="ADAL" clId="{F94710BC-776C-4162-A26D-C7D4FAF57CDD}" dt="2022-01-18T08:27:47.619" v="20" actId="47"/>
        <pc:sldMkLst>
          <pc:docMk/>
          <pc:sldMk cId="2698300868" sldId="284"/>
        </pc:sldMkLst>
      </pc:sldChg>
      <pc:sldChg chg="del">
        <pc:chgData name="Thomas Noordeloos" userId="df9f46e9-7760-4f6a-814f-9e8180d7b46a" providerId="ADAL" clId="{F94710BC-776C-4162-A26D-C7D4FAF57CDD}" dt="2022-01-18T08:27:47.619" v="20" actId="47"/>
        <pc:sldMkLst>
          <pc:docMk/>
          <pc:sldMk cId="2220663346" sldId="285"/>
        </pc:sldMkLst>
      </pc:sldChg>
      <pc:sldChg chg="del">
        <pc:chgData name="Thomas Noordeloos" userId="df9f46e9-7760-4f6a-814f-9e8180d7b46a" providerId="ADAL" clId="{F94710BC-776C-4162-A26D-C7D4FAF57CDD}" dt="2022-01-18T08:27:47.619" v="20" actId="47"/>
        <pc:sldMkLst>
          <pc:docMk/>
          <pc:sldMk cId="2414934892" sldId="286"/>
        </pc:sldMkLst>
      </pc:sldChg>
      <pc:sldChg chg="del">
        <pc:chgData name="Thomas Noordeloos" userId="df9f46e9-7760-4f6a-814f-9e8180d7b46a" providerId="ADAL" clId="{F94710BC-776C-4162-A26D-C7D4FAF57CDD}" dt="2022-01-18T08:27:47.619" v="20" actId="47"/>
        <pc:sldMkLst>
          <pc:docMk/>
          <pc:sldMk cId="2524292869" sldId="287"/>
        </pc:sldMkLst>
      </pc:sldChg>
      <pc:sldChg chg="del">
        <pc:chgData name="Thomas Noordeloos" userId="df9f46e9-7760-4f6a-814f-9e8180d7b46a" providerId="ADAL" clId="{F94710BC-776C-4162-A26D-C7D4FAF57CDD}" dt="2022-01-18T08:27:47.619" v="20" actId="47"/>
        <pc:sldMkLst>
          <pc:docMk/>
          <pc:sldMk cId="2850216589" sldId="288"/>
        </pc:sldMkLst>
      </pc:sldChg>
      <pc:sldChg chg="delSp modSp mod modNotesTx">
        <pc:chgData name="Thomas Noordeloos" userId="df9f46e9-7760-4f6a-814f-9e8180d7b46a" providerId="ADAL" clId="{F94710BC-776C-4162-A26D-C7D4FAF57CDD}" dt="2022-01-18T08:55:52.912" v="328" actId="20577"/>
        <pc:sldMkLst>
          <pc:docMk/>
          <pc:sldMk cId="2746597275" sldId="289"/>
        </pc:sldMkLst>
        <pc:spChg chg="mod">
          <ac:chgData name="Thomas Noordeloos" userId="df9f46e9-7760-4f6a-814f-9e8180d7b46a" providerId="ADAL" clId="{F94710BC-776C-4162-A26D-C7D4FAF57CDD}" dt="2022-01-18T08:47:01.357" v="196" actId="20577"/>
          <ac:spMkLst>
            <pc:docMk/>
            <pc:sldMk cId="2746597275" sldId="289"/>
            <ac:spMk id="9" creationId="{E97E421C-D718-4175-8B1D-E06AD82E7099}"/>
          </ac:spMkLst>
        </pc:spChg>
        <pc:picChg chg="del">
          <ac:chgData name="Thomas Noordeloos" userId="df9f46e9-7760-4f6a-814f-9e8180d7b46a" providerId="ADAL" clId="{F94710BC-776C-4162-A26D-C7D4FAF57CDD}" dt="2022-01-18T08:46:39.059" v="192" actId="478"/>
          <ac:picMkLst>
            <pc:docMk/>
            <pc:sldMk cId="2746597275" sldId="289"/>
            <ac:picMk id="4" creationId="{E2C62374-6A4F-4FC9-A5F2-E2505DBE1A5C}"/>
          </ac:picMkLst>
        </pc:picChg>
      </pc:sldChg>
      <pc:sldChg chg="del">
        <pc:chgData name="Thomas Noordeloos" userId="df9f46e9-7760-4f6a-814f-9e8180d7b46a" providerId="ADAL" clId="{F94710BC-776C-4162-A26D-C7D4FAF57CDD}" dt="2022-01-18T08:27:47.619" v="20" actId="47"/>
        <pc:sldMkLst>
          <pc:docMk/>
          <pc:sldMk cId="3764391220" sldId="289"/>
        </pc:sldMkLst>
      </pc:sldChg>
      <pc:sldChg chg="del">
        <pc:chgData name="Thomas Noordeloos" userId="df9f46e9-7760-4f6a-814f-9e8180d7b46a" providerId="ADAL" clId="{F94710BC-776C-4162-A26D-C7D4FAF57CDD}" dt="2022-01-18T08:27:47.619" v="20" actId="47"/>
        <pc:sldMkLst>
          <pc:docMk/>
          <pc:sldMk cId="2341280070" sldId="290"/>
        </pc:sldMkLst>
      </pc:sldChg>
      <pc:sldChg chg="delSp">
        <pc:chgData name="Thomas Noordeloos" userId="df9f46e9-7760-4f6a-814f-9e8180d7b46a" providerId="ADAL" clId="{F94710BC-776C-4162-A26D-C7D4FAF57CDD}" dt="2022-01-18T08:46:31.610" v="191" actId="478"/>
        <pc:sldMkLst>
          <pc:docMk/>
          <pc:sldMk cId="2565865360" sldId="290"/>
        </pc:sldMkLst>
        <pc:picChg chg="del">
          <ac:chgData name="Thomas Noordeloos" userId="df9f46e9-7760-4f6a-814f-9e8180d7b46a" providerId="ADAL" clId="{F94710BC-776C-4162-A26D-C7D4FAF57CDD}" dt="2022-01-18T08:46:31.610" v="191" actId="478"/>
          <ac:picMkLst>
            <pc:docMk/>
            <pc:sldMk cId="2565865360" sldId="290"/>
            <ac:picMk id="4" creationId="{63BC53FC-9839-4329-9E91-7AF18118E19F}"/>
          </ac:picMkLst>
        </pc:picChg>
      </pc:sldChg>
      <pc:sldChg chg="del">
        <pc:chgData name="Thomas Noordeloos" userId="df9f46e9-7760-4f6a-814f-9e8180d7b46a" providerId="ADAL" clId="{F94710BC-776C-4162-A26D-C7D4FAF57CDD}" dt="2022-01-18T08:27:47.619" v="20" actId="47"/>
        <pc:sldMkLst>
          <pc:docMk/>
          <pc:sldMk cId="571288843" sldId="291"/>
        </pc:sldMkLst>
      </pc:sldChg>
      <pc:sldChg chg="del">
        <pc:chgData name="Thomas Noordeloos" userId="df9f46e9-7760-4f6a-814f-9e8180d7b46a" providerId="ADAL" clId="{F94710BC-776C-4162-A26D-C7D4FAF57CDD}" dt="2022-01-18T08:29:27.186" v="62" actId="47"/>
        <pc:sldMkLst>
          <pc:docMk/>
          <pc:sldMk cId="2226597011" sldId="291"/>
        </pc:sldMkLst>
      </pc:sldChg>
      <pc:sldChg chg="modSp mod">
        <pc:chgData name="Thomas Noordeloos" userId="df9f46e9-7760-4f6a-814f-9e8180d7b46a" providerId="ADAL" clId="{F94710BC-776C-4162-A26D-C7D4FAF57CDD}" dt="2022-01-18T08:52:14.179" v="325" actId="20577"/>
        <pc:sldMkLst>
          <pc:docMk/>
          <pc:sldMk cId="2067672556" sldId="292"/>
        </pc:sldMkLst>
        <pc:spChg chg="mod">
          <ac:chgData name="Thomas Noordeloos" userId="df9f46e9-7760-4f6a-814f-9e8180d7b46a" providerId="ADAL" clId="{F94710BC-776C-4162-A26D-C7D4FAF57CDD}" dt="2022-01-18T08:52:14.179" v="325" actId="20577"/>
          <ac:spMkLst>
            <pc:docMk/>
            <pc:sldMk cId="2067672556" sldId="292"/>
            <ac:spMk id="11" creationId="{5F3EF321-4657-43B6-9C09-B072D77C5300}"/>
          </ac:spMkLst>
        </pc:spChg>
        <pc:graphicFrameChg chg="mod">
          <ac:chgData name="Thomas Noordeloos" userId="df9f46e9-7760-4f6a-814f-9e8180d7b46a" providerId="ADAL" clId="{F94710BC-776C-4162-A26D-C7D4FAF57CDD}" dt="2022-01-18T08:52:03.267" v="323" actId="113"/>
          <ac:graphicFrameMkLst>
            <pc:docMk/>
            <pc:sldMk cId="2067672556" sldId="292"/>
            <ac:graphicFrameMk id="1031" creationId="{9EB1A519-5E90-4FEB-9D01-0241E2102B97}"/>
          </ac:graphicFrameMkLst>
        </pc:graphicFrameChg>
        <pc:picChg chg="mod">
          <ac:chgData name="Thomas Noordeloos" userId="df9f46e9-7760-4f6a-814f-9e8180d7b46a" providerId="ADAL" clId="{F94710BC-776C-4162-A26D-C7D4FAF57CDD}" dt="2022-01-18T08:50:02.040" v="201" actId="1076"/>
          <ac:picMkLst>
            <pc:docMk/>
            <pc:sldMk cId="2067672556" sldId="292"/>
            <ac:picMk id="5" creationId="{E4B0C3E2-A0A3-4931-A281-2A8AE7E7ECF0}"/>
          </ac:picMkLst>
        </pc:picChg>
        <pc:picChg chg="mod">
          <ac:chgData name="Thomas Noordeloos" userId="df9f46e9-7760-4f6a-814f-9e8180d7b46a" providerId="ADAL" clId="{F94710BC-776C-4162-A26D-C7D4FAF57CDD}" dt="2022-01-18T08:52:11.830" v="324" actId="1076"/>
          <ac:picMkLst>
            <pc:docMk/>
            <pc:sldMk cId="2067672556" sldId="292"/>
            <ac:picMk id="1026" creationId="{8EAA659E-FDBD-4956-B626-2EDB9478FD17}"/>
          </ac:picMkLst>
        </pc:picChg>
      </pc:sldChg>
      <pc:sldChg chg="addSp delSp modSp mod">
        <pc:chgData name="Thomas Noordeloos" userId="df9f46e9-7760-4f6a-814f-9e8180d7b46a" providerId="ADAL" clId="{F94710BC-776C-4162-A26D-C7D4FAF57CDD}" dt="2022-01-18T08:36:24.664" v="75"/>
        <pc:sldMkLst>
          <pc:docMk/>
          <pc:sldMk cId="132634409" sldId="295"/>
        </pc:sldMkLst>
        <pc:spChg chg="add del mod">
          <ac:chgData name="Thomas Noordeloos" userId="df9f46e9-7760-4f6a-814f-9e8180d7b46a" providerId="ADAL" clId="{F94710BC-776C-4162-A26D-C7D4FAF57CDD}" dt="2022-01-18T08:36:24.664" v="75"/>
          <ac:spMkLst>
            <pc:docMk/>
            <pc:sldMk cId="132634409" sldId="295"/>
            <ac:spMk id="2" creationId="{5B03662B-2597-4240-8167-C76DB19F8EB1}"/>
          </ac:spMkLst>
        </pc:spChg>
        <pc:spChg chg="mod">
          <ac:chgData name="Thomas Noordeloos" userId="df9f46e9-7760-4f6a-814f-9e8180d7b46a" providerId="ADAL" clId="{F94710BC-776C-4162-A26D-C7D4FAF57CDD}" dt="2022-01-18T08:35:59.775" v="71" actId="14100"/>
          <ac:spMkLst>
            <pc:docMk/>
            <pc:sldMk cId="132634409" sldId="295"/>
            <ac:spMk id="12" creationId="{C2D5365B-3CDA-4B9F-BDC4-60B42D48F8E4}"/>
          </ac:spMkLst>
        </pc:spChg>
        <pc:spChg chg="mod">
          <ac:chgData name="Thomas Noordeloos" userId="df9f46e9-7760-4f6a-814f-9e8180d7b46a" providerId="ADAL" clId="{F94710BC-776C-4162-A26D-C7D4FAF57CDD}" dt="2022-01-18T08:34:17.668" v="68" actId="1076"/>
          <ac:spMkLst>
            <pc:docMk/>
            <pc:sldMk cId="132634409" sldId="295"/>
            <ac:spMk id="14" creationId="{07187A74-9DBF-40D8-A9F3-EB117D90FEFE}"/>
          </ac:spMkLst>
        </pc:spChg>
      </pc:sldChg>
      <pc:sldChg chg="addSp delSp modSp del mod delDesignElem">
        <pc:chgData name="Thomas Noordeloos" userId="df9f46e9-7760-4f6a-814f-9e8180d7b46a" providerId="ADAL" clId="{F94710BC-776C-4162-A26D-C7D4FAF57CDD}" dt="2022-01-18T08:53:19.989" v="326" actId="47"/>
        <pc:sldMkLst>
          <pc:docMk/>
          <pc:sldMk cId="4139612602" sldId="296"/>
        </pc:sldMkLst>
        <pc:spChg chg="add del mod">
          <ac:chgData name="Thomas Noordeloos" userId="df9f46e9-7760-4f6a-814f-9e8180d7b46a" providerId="ADAL" clId="{F94710BC-776C-4162-A26D-C7D4FAF57CDD}" dt="2022-01-18T08:39:31.995" v="103" actId="478"/>
          <ac:spMkLst>
            <pc:docMk/>
            <pc:sldMk cId="4139612602" sldId="296"/>
            <ac:spMk id="3" creationId="{F39DD345-E0F9-4011-9A3A-E9EB5A98BAE0}"/>
          </ac:spMkLst>
        </pc:spChg>
        <pc:spChg chg="del mod">
          <ac:chgData name="Thomas Noordeloos" userId="df9f46e9-7760-4f6a-814f-9e8180d7b46a" providerId="ADAL" clId="{F94710BC-776C-4162-A26D-C7D4FAF57CDD}" dt="2022-01-18T08:39:53.326" v="107" actId="478"/>
          <ac:spMkLst>
            <pc:docMk/>
            <pc:sldMk cId="4139612602" sldId="296"/>
            <ac:spMk id="5" creationId="{518AC8B4-A586-4AC5-BA51-AC529A55A4B3}"/>
          </ac:spMkLst>
        </pc:spChg>
        <pc:spChg chg="mod">
          <ac:chgData name="Thomas Noordeloos" userId="df9f46e9-7760-4f6a-814f-9e8180d7b46a" providerId="ADAL" clId="{F94710BC-776C-4162-A26D-C7D4FAF57CDD}" dt="2022-01-18T08:39:30.181" v="102" actId="207"/>
          <ac:spMkLst>
            <pc:docMk/>
            <pc:sldMk cId="4139612602" sldId="296"/>
            <ac:spMk id="6" creationId="{2BAC8731-4748-4905-A92C-7E318C59D246}"/>
          </ac:spMkLst>
        </pc:spChg>
        <pc:spChg chg="add mod">
          <ac:chgData name="Thomas Noordeloos" userId="df9f46e9-7760-4f6a-814f-9e8180d7b46a" providerId="ADAL" clId="{F94710BC-776C-4162-A26D-C7D4FAF57CDD}" dt="2022-01-18T08:39:53.326" v="107" actId="478"/>
          <ac:spMkLst>
            <pc:docMk/>
            <pc:sldMk cId="4139612602" sldId="296"/>
            <ac:spMk id="8" creationId="{09DB804C-533F-4317-8300-F4CC78788808}"/>
          </ac:spMkLst>
        </pc:spChg>
        <pc:picChg chg="del mod">
          <ac:chgData name="Thomas Noordeloos" userId="df9f46e9-7760-4f6a-814f-9e8180d7b46a" providerId="ADAL" clId="{F94710BC-776C-4162-A26D-C7D4FAF57CDD}" dt="2022-01-18T08:39:22.190" v="99" actId="478"/>
          <ac:picMkLst>
            <pc:docMk/>
            <pc:sldMk cId="4139612602" sldId="296"/>
            <ac:picMk id="4" creationId="{F052167A-D57A-4106-8B78-E5C6E610B57B}"/>
          </ac:picMkLst>
        </pc:picChg>
      </pc:sldChg>
      <pc:sldChg chg="addSp delSp modSp mod delDesignElem modNotesTx">
        <pc:chgData name="Thomas Noordeloos" userId="df9f46e9-7760-4f6a-814f-9e8180d7b46a" providerId="ADAL" clId="{F94710BC-776C-4162-A26D-C7D4FAF57CDD}" dt="2022-01-18T08:44:36.190" v="187" actId="1076"/>
        <pc:sldMkLst>
          <pc:docMk/>
          <pc:sldMk cId="4121816162" sldId="298"/>
        </pc:sldMkLst>
        <pc:spChg chg="add del mod">
          <ac:chgData name="Thomas Noordeloos" userId="df9f46e9-7760-4f6a-814f-9e8180d7b46a" providerId="ADAL" clId="{F94710BC-776C-4162-A26D-C7D4FAF57CDD}" dt="2022-01-18T08:40:15.602" v="114" actId="478"/>
          <ac:spMkLst>
            <pc:docMk/>
            <pc:sldMk cId="4121816162" sldId="298"/>
            <ac:spMk id="3" creationId="{8F6CB1DF-FC93-4ACB-ABE0-604C11C64615}"/>
          </ac:spMkLst>
        </pc:spChg>
        <pc:spChg chg="del">
          <ac:chgData name="Thomas Noordeloos" userId="df9f46e9-7760-4f6a-814f-9e8180d7b46a" providerId="ADAL" clId="{F94710BC-776C-4162-A26D-C7D4FAF57CDD}" dt="2022-01-18T08:40:29.446" v="115" actId="478"/>
          <ac:spMkLst>
            <pc:docMk/>
            <pc:sldMk cId="4121816162" sldId="298"/>
            <ac:spMk id="6" creationId="{97EC5062-F1E5-448F-B96A-D262EB9DDA63}"/>
          </ac:spMkLst>
        </pc:spChg>
        <pc:spChg chg="mod">
          <ac:chgData name="Thomas Noordeloos" userId="df9f46e9-7760-4f6a-814f-9e8180d7b46a" providerId="ADAL" clId="{F94710BC-776C-4162-A26D-C7D4FAF57CDD}" dt="2022-01-18T08:44:17.491" v="182" actId="1076"/>
          <ac:spMkLst>
            <pc:docMk/>
            <pc:sldMk cId="4121816162" sldId="298"/>
            <ac:spMk id="7" creationId="{AD900AFE-B6B2-4974-8F32-624106F8AD3C}"/>
          </ac:spMkLst>
        </pc:spChg>
        <pc:spChg chg="add del mod">
          <ac:chgData name="Thomas Noordeloos" userId="df9f46e9-7760-4f6a-814f-9e8180d7b46a" providerId="ADAL" clId="{F94710BC-776C-4162-A26D-C7D4FAF57CDD}" dt="2022-01-18T08:44:09.647" v="181" actId="478"/>
          <ac:spMkLst>
            <pc:docMk/>
            <pc:sldMk cId="4121816162" sldId="298"/>
            <ac:spMk id="11" creationId="{DC16CB96-250C-4B3C-9F9C-579C482E0B86}"/>
          </ac:spMkLst>
        </pc:spChg>
        <pc:spChg chg="add mod">
          <ac:chgData name="Thomas Noordeloos" userId="df9f46e9-7760-4f6a-814f-9e8180d7b46a" providerId="ADAL" clId="{F94710BC-776C-4162-A26D-C7D4FAF57CDD}" dt="2022-01-18T08:44:29.896" v="185" actId="21"/>
          <ac:spMkLst>
            <pc:docMk/>
            <pc:sldMk cId="4121816162" sldId="298"/>
            <ac:spMk id="13" creationId="{398AAFBF-6F11-4CA1-97D1-FAD20157D58A}"/>
          </ac:spMkLst>
        </pc:spChg>
        <pc:picChg chg="del">
          <ac:chgData name="Thomas Noordeloos" userId="df9f46e9-7760-4f6a-814f-9e8180d7b46a" providerId="ADAL" clId="{F94710BC-776C-4162-A26D-C7D4FAF57CDD}" dt="2022-01-18T08:39:56.308" v="108" actId="478"/>
          <ac:picMkLst>
            <pc:docMk/>
            <pc:sldMk cId="4121816162" sldId="298"/>
            <ac:picMk id="4" creationId="{911A7226-7CE0-4C98-92C8-1C318B9DD521}"/>
          </ac:picMkLst>
        </pc:picChg>
        <pc:picChg chg="add mod">
          <ac:chgData name="Thomas Noordeloos" userId="df9f46e9-7760-4f6a-814f-9e8180d7b46a" providerId="ADAL" clId="{F94710BC-776C-4162-A26D-C7D4FAF57CDD}" dt="2022-01-18T08:42:58.564" v="166" actId="1076"/>
          <ac:picMkLst>
            <pc:docMk/>
            <pc:sldMk cId="4121816162" sldId="298"/>
            <ac:picMk id="8" creationId="{09C4C290-4DF6-43D4-B782-7471EEEA9AC7}"/>
          </ac:picMkLst>
        </pc:picChg>
        <pc:picChg chg="add mod">
          <ac:chgData name="Thomas Noordeloos" userId="df9f46e9-7760-4f6a-814f-9e8180d7b46a" providerId="ADAL" clId="{F94710BC-776C-4162-A26D-C7D4FAF57CDD}" dt="2022-01-18T08:44:36.190" v="187" actId="1076"/>
          <ac:picMkLst>
            <pc:docMk/>
            <pc:sldMk cId="4121816162" sldId="298"/>
            <ac:picMk id="5122" creationId="{C38EE7DA-1EE4-480E-A05D-F1AAD9BF68D2}"/>
          </ac:picMkLst>
        </pc:picChg>
      </pc:sldChg>
      <pc:sldChg chg="modSp add mod">
        <pc:chgData name="Thomas Noordeloos" userId="df9f46e9-7760-4f6a-814f-9e8180d7b46a" providerId="ADAL" clId="{F94710BC-776C-4162-A26D-C7D4FAF57CDD}" dt="2022-01-18T08:44:46.469" v="188" actId="790"/>
        <pc:sldMkLst>
          <pc:docMk/>
          <pc:sldMk cId="2238425286" sldId="299"/>
        </pc:sldMkLst>
        <pc:spChg chg="mod">
          <ac:chgData name="Thomas Noordeloos" userId="df9f46e9-7760-4f6a-814f-9e8180d7b46a" providerId="ADAL" clId="{F94710BC-776C-4162-A26D-C7D4FAF57CDD}" dt="2022-01-18T08:44:46.469" v="188" actId="790"/>
          <ac:spMkLst>
            <pc:docMk/>
            <pc:sldMk cId="2238425286" sldId="299"/>
            <ac:spMk id="6" creationId="{97EC5062-F1E5-448F-B96A-D262EB9DDA63}"/>
          </ac:spMkLst>
        </pc:spChg>
        <pc:spChg chg="mod">
          <ac:chgData name="Thomas Noordeloos" userId="df9f46e9-7760-4f6a-814f-9e8180d7b46a" providerId="ADAL" clId="{F94710BC-776C-4162-A26D-C7D4FAF57CDD}" dt="2022-01-18T08:44:46.469" v="188" actId="790"/>
          <ac:spMkLst>
            <pc:docMk/>
            <pc:sldMk cId="2238425286" sldId="299"/>
            <ac:spMk id="7" creationId="{AD900AFE-B6B2-4974-8F32-624106F8AD3C}"/>
          </ac:spMkLst>
        </pc:spChg>
      </pc:sldChg>
      <pc:sldMasterChg chg="delSldLayout">
        <pc:chgData name="Thomas Noordeloos" userId="df9f46e9-7760-4f6a-814f-9e8180d7b46a" providerId="ADAL" clId="{F94710BC-776C-4162-A26D-C7D4FAF57CDD}" dt="2022-01-18T08:27:47.619" v="20" actId="47"/>
        <pc:sldMasterMkLst>
          <pc:docMk/>
          <pc:sldMasterMk cId="420720935" sldId="2147483660"/>
        </pc:sldMasterMkLst>
        <pc:sldLayoutChg chg="del">
          <pc:chgData name="Thomas Noordeloos" userId="df9f46e9-7760-4f6a-814f-9e8180d7b46a" providerId="ADAL" clId="{F94710BC-776C-4162-A26D-C7D4FAF57CDD}" dt="2022-01-18T08:27:47.619" v="20" actId="47"/>
          <pc:sldLayoutMkLst>
            <pc:docMk/>
            <pc:sldMasterMk cId="420720935" sldId="2147483660"/>
            <pc:sldLayoutMk cId="4052803990" sldId="2147483664"/>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1B74F1-FB01-4C89-8620-7587D4DBBE4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583D3CD-28F2-4F5D-857C-A9B3340A822D}">
      <dgm:prSet/>
      <dgm:spPr/>
      <dgm:t>
        <a:bodyPr/>
        <a:lstStyle/>
        <a:p>
          <a:pPr>
            <a:lnSpc>
              <a:spcPct val="100000"/>
            </a:lnSpc>
          </a:pPr>
          <a:endParaRPr lang="en-US" dirty="0"/>
        </a:p>
      </dgm:t>
    </dgm:pt>
    <dgm:pt modelId="{D75350BE-C6F3-4686-8C4A-59A7ABA74C49}" type="parTrans" cxnId="{276CD800-B05C-49F2-8D67-C31679BD7231}">
      <dgm:prSet/>
      <dgm:spPr/>
      <dgm:t>
        <a:bodyPr/>
        <a:lstStyle/>
        <a:p>
          <a:endParaRPr lang="en-US"/>
        </a:p>
      </dgm:t>
    </dgm:pt>
    <dgm:pt modelId="{DEEF2E0F-34A7-4DFA-8C91-0BE3CF70B4A3}" type="sibTrans" cxnId="{276CD800-B05C-49F2-8D67-C31679BD7231}">
      <dgm:prSet/>
      <dgm:spPr/>
      <dgm:t>
        <a:bodyPr/>
        <a:lstStyle/>
        <a:p>
          <a:endParaRPr lang="en-US"/>
        </a:p>
      </dgm:t>
    </dgm:pt>
    <dgm:pt modelId="{BA9CADB8-34A7-493A-A179-3ECACB43A064}">
      <dgm:prSet/>
      <dgm:spPr/>
      <dgm:t>
        <a:bodyPr/>
        <a:lstStyle/>
        <a:p>
          <a:pPr>
            <a:lnSpc>
              <a:spcPct val="100000"/>
            </a:lnSpc>
          </a:pPr>
          <a:r>
            <a:rPr lang="nl-NL"/>
            <a:t>Onderzoek voor jullie onderneming de wettelijke eisen wat betreft:</a:t>
          </a:r>
          <a:endParaRPr lang="en-US"/>
        </a:p>
      </dgm:t>
    </dgm:pt>
    <dgm:pt modelId="{C8FB788E-0D52-4A46-BAAF-4820CC95DA03}" type="parTrans" cxnId="{59453616-118F-41FB-924E-67B712ECF87F}">
      <dgm:prSet/>
      <dgm:spPr/>
      <dgm:t>
        <a:bodyPr/>
        <a:lstStyle/>
        <a:p>
          <a:endParaRPr lang="en-US"/>
        </a:p>
      </dgm:t>
    </dgm:pt>
    <dgm:pt modelId="{AB80DEB1-213B-4465-8AB0-4DE27480F936}" type="sibTrans" cxnId="{59453616-118F-41FB-924E-67B712ECF87F}">
      <dgm:prSet/>
      <dgm:spPr/>
      <dgm:t>
        <a:bodyPr/>
        <a:lstStyle/>
        <a:p>
          <a:endParaRPr lang="en-US"/>
        </a:p>
      </dgm:t>
    </dgm:pt>
    <dgm:pt modelId="{B2371F56-A1B9-46E4-92EC-EFA02FA4ADDD}">
      <dgm:prSet/>
      <dgm:spPr/>
      <dgm:t>
        <a:bodyPr/>
        <a:lstStyle/>
        <a:p>
          <a:pPr>
            <a:lnSpc>
              <a:spcPct val="100000"/>
            </a:lnSpc>
          </a:pPr>
          <a:r>
            <a:rPr lang="nl-NL" b="1" i="0"/>
            <a:t>Klimaat, energie en natuur</a:t>
          </a:r>
          <a:endParaRPr lang="en-US"/>
        </a:p>
      </dgm:t>
    </dgm:pt>
    <dgm:pt modelId="{BECCE656-9BC8-4B9B-80C3-2640E66E1E5B}" type="parTrans" cxnId="{955007A3-5E53-4896-AF6A-3BB5257B9A43}">
      <dgm:prSet/>
      <dgm:spPr/>
      <dgm:t>
        <a:bodyPr/>
        <a:lstStyle/>
        <a:p>
          <a:endParaRPr lang="en-US"/>
        </a:p>
      </dgm:t>
    </dgm:pt>
    <dgm:pt modelId="{3AD814D4-7E66-4F1E-9C02-F6840E772EC1}" type="sibTrans" cxnId="{955007A3-5E53-4896-AF6A-3BB5257B9A43}">
      <dgm:prSet/>
      <dgm:spPr/>
      <dgm:t>
        <a:bodyPr/>
        <a:lstStyle/>
        <a:p>
          <a:endParaRPr lang="en-US"/>
        </a:p>
      </dgm:t>
    </dgm:pt>
    <dgm:pt modelId="{BD16375E-5AC7-43AF-A3BE-9B3FED29F801}">
      <dgm:prSet/>
      <dgm:spPr/>
      <dgm:t>
        <a:bodyPr/>
        <a:lstStyle/>
        <a:p>
          <a:pPr>
            <a:lnSpc>
              <a:spcPct val="100000"/>
            </a:lnSpc>
          </a:pPr>
          <a:r>
            <a:rPr lang="nl-NL"/>
            <a:t>maatschappelijk verantwoord ondernemen (MVO)</a:t>
          </a:r>
          <a:endParaRPr lang="en-US"/>
        </a:p>
      </dgm:t>
    </dgm:pt>
    <dgm:pt modelId="{DB194D27-58B2-48D8-9562-A1F986271128}" type="parTrans" cxnId="{7FEB448B-FDC0-4FE3-9C00-CF18428AD80D}">
      <dgm:prSet/>
      <dgm:spPr/>
      <dgm:t>
        <a:bodyPr/>
        <a:lstStyle/>
        <a:p>
          <a:endParaRPr lang="en-US"/>
        </a:p>
      </dgm:t>
    </dgm:pt>
    <dgm:pt modelId="{82BD39A6-A442-4028-B8FD-465024C0662F}" type="sibTrans" cxnId="{7FEB448B-FDC0-4FE3-9C00-CF18428AD80D}">
      <dgm:prSet/>
      <dgm:spPr/>
      <dgm:t>
        <a:bodyPr/>
        <a:lstStyle/>
        <a:p>
          <a:endParaRPr lang="en-US"/>
        </a:p>
      </dgm:t>
    </dgm:pt>
    <dgm:pt modelId="{540653AE-3ECC-4CDF-A441-5421325282AC}">
      <dgm:prSet/>
      <dgm:spPr/>
      <dgm:t>
        <a:bodyPr/>
        <a:lstStyle/>
        <a:p>
          <a:pPr>
            <a:lnSpc>
              <a:spcPct val="100000"/>
            </a:lnSpc>
          </a:pPr>
          <a:r>
            <a:rPr lang="nl-NL" b="1" i="0"/>
            <a:t>Personeel</a:t>
          </a:r>
          <a:endParaRPr lang="en-US"/>
        </a:p>
      </dgm:t>
    </dgm:pt>
    <dgm:pt modelId="{1543559B-32FE-4EAC-936C-D1BB7E2D12AE}" type="parTrans" cxnId="{7787FE38-B2D6-4AF3-922C-205CF01CE828}">
      <dgm:prSet/>
      <dgm:spPr/>
      <dgm:t>
        <a:bodyPr/>
        <a:lstStyle/>
        <a:p>
          <a:endParaRPr lang="en-US"/>
        </a:p>
      </dgm:t>
    </dgm:pt>
    <dgm:pt modelId="{551C109F-FEFC-4014-9801-5D8497A9C0ED}" type="sibTrans" cxnId="{7787FE38-B2D6-4AF3-922C-205CF01CE828}">
      <dgm:prSet/>
      <dgm:spPr/>
      <dgm:t>
        <a:bodyPr/>
        <a:lstStyle/>
        <a:p>
          <a:endParaRPr lang="en-US"/>
        </a:p>
      </dgm:t>
    </dgm:pt>
    <dgm:pt modelId="{2F173EDF-BD1D-43BD-B35B-D91F59484A0A}">
      <dgm:prSet/>
      <dgm:spPr>
        <a:solidFill>
          <a:srgbClr val="FCFEF4"/>
        </a:solidFill>
      </dgm:spPr>
      <dgm:t>
        <a:bodyPr/>
        <a:lstStyle/>
        <a:p>
          <a:pPr>
            <a:lnSpc>
              <a:spcPct val="100000"/>
            </a:lnSpc>
          </a:pPr>
          <a:r>
            <a:rPr lang="nl-NL" dirty="0"/>
            <a:t>welke bedrijfsvorm hebben jullie gekozen en wat zijn rechten en plichten van bedrijfsvoerder en personeel?</a:t>
          </a:r>
          <a:endParaRPr lang="en-US" dirty="0"/>
        </a:p>
      </dgm:t>
    </dgm:pt>
    <dgm:pt modelId="{B182FE7D-976C-494C-83FD-C2EFAD621AAA}" type="parTrans" cxnId="{01FA70E7-6821-4F8A-97BF-1C6BF1A84C97}">
      <dgm:prSet/>
      <dgm:spPr/>
      <dgm:t>
        <a:bodyPr/>
        <a:lstStyle/>
        <a:p>
          <a:endParaRPr lang="en-US"/>
        </a:p>
      </dgm:t>
    </dgm:pt>
    <dgm:pt modelId="{372542F9-100B-41E0-91E2-40B29F01DF66}" type="sibTrans" cxnId="{01FA70E7-6821-4F8A-97BF-1C6BF1A84C97}">
      <dgm:prSet/>
      <dgm:spPr/>
      <dgm:t>
        <a:bodyPr/>
        <a:lstStyle/>
        <a:p>
          <a:endParaRPr lang="en-US"/>
        </a:p>
      </dgm:t>
    </dgm:pt>
    <dgm:pt modelId="{28CE19C1-26D2-47FA-8E63-11BEEEFEB417}">
      <dgm:prSet/>
      <dgm:spPr/>
      <dgm:t>
        <a:bodyPr/>
        <a:lstStyle/>
        <a:p>
          <a:pPr>
            <a:lnSpc>
              <a:spcPct val="100000"/>
            </a:lnSpc>
          </a:pPr>
          <a:r>
            <a:rPr lang="nl-NL" b="1" i="0"/>
            <a:t>Product, dienst en innovatie</a:t>
          </a:r>
          <a:endParaRPr lang="en-US"/>
        </a:p>
      </dgm:t>
    </dgm:pt>
    <dgm:pt modelId="{3885F010-3222-4A93-B768-A7FA2EBBE266}" type="parTrans" cxnId="{39EC0ECF-9E84-4188-835A-CC846312DA9E}">
      <dgm:prSet/>
      <dgm:spPr/>
      <dgm:t>
        <a:bodyPr/>
        <a:lstStyle/>
        <a:p>
          <a:endParaRPr lang="en-US"/>
        </a:p>
      </dgm:t>
    </dgm:pt>
    <dgm:pt modelId="{AAF420CE-7E01-41B4-9098-84A1EAC3E2C9}" type="sibTrans" cxnId="{39EC0ECF-9E84-4188-835A-CC846312DA9E}">
      <dgm:prSet/>
      <dgm:spPr/>
      <dgm:t>
        <a:bodyPr/>
        <a:lstStyle/>
        <a:p>
          <a:endParaRPr lang="en-US"/>
        </a:p>
      </dgm:t>
    </dgm:pt>
    <dgm:pt modelId="{C50B207C-B5EA-4006-B434-F2335D0C1854}">
      <dgm:prSet/>
      <dgm:spPr>
        <a:solidFill>
          <a:srgbClr val="FCFEF4"/>
        </a:solidFill>
      </dgm:spPr>
      <dgm:t>
        <a:bodyPr/>
        <a:lstStyle/>
        <a:p>
          <a:pPr>
            <a:lnSpc>
              <a:spcPct val="100000"/>
            </a:lnSpc>
          </a:pPr>
          <a:r>
            <a:rPr lang="nl-NL" dirty="0"/>
            <a:t>Merkenrecht, domeinnaam, eisen aan verpakkingen, bedenktijd bij verkoop</a:t>
          </a:r>
          <a:endParaRPr lang="en-US" dirty="0"/>
        </a:p>
      </dgm:t>
    </dgm:pt>
    <dgm:pt modelId="{0C81C797-26D0-4E6A-913E-C13D7A359BF7}" type="parTrans" cxnId="{C9E701A6-BEA8-498B-8F03-BCF09CB23532}">
      <dgm:prSet/>
      <dgm:spPr/>
      <dgm:t>
        <a:bodyPr/>
        <a:lstStyle/>
        <a:p>
          <a:endParaRPr lang="en-US"/>
        </a:p>
      </dgm:t>
    </dgm:pt>
    <dgm:pt modelId="{01301461-9288-48AA-98EA-573B6302D100}" type="sibTrans" cxnId="{C9E701A6-BEA8-498B-8F03-BCF09CB23532}">
      <dgm:prSet/>
      <dgm:spPr/>
      <dgm:t>
        <a:bodyPr/>
        <a:lstStyle/>
        <a:p>
          <a:endParaRPr lang="en-US"/>
        </a:p>
      </dgm:t>
    </dgm:pt>
    <dgm:pt modelId="{2510E3E6-60FB-4FC0-BD20-C51C8E980409}">
      <dgm:prSet/>
      <dgm:spPr>
        <a:solidFill>
          <a:srgbClr val="FCFEF4"/>
        </a:solidFill>
      </dgm:spPr>
      <dgm:t>
        <a:bodyPr/>
        <a:lstStyle/>
        <a:p>
          <a:pPr>
            <a:lnSpc>
              <a:spcPct val="100000"/>
            </a:lnSpc>
          </a:pPr>
          <a:r>
            <a:rPr lang="nl-NL" b="1" noProof="0" dirty="0"/>
            <a:t>Verwerk deze opdracht in onderdeel 6 ‘Verantwoording’ van het ondernemingsverslag</a:t>
          </a:r>
        </a:p>
      </dgm:t>
    </dgm:pt>
    <dgm:pt modelId="{27977B9D-716B-497B-AC36-F3D1462AE52B}" type="parTrans" cxnId="{C4D1D625-A924-490A-8DFA-1D4409FDBF30}">
      <dgm:prSet/>
      <dgm:spPr/>
      <dgm:t>
        <a:bodyPr/>
        <a:lstStyle/>
        <a:p>
          <a:endParaRPr lang="nl-NL"/>
        </a:p>
      </dgm:t>
    </dgm:pt>
    <dgm:pt modelId="{2C0FE9F1-FF27-4E13-9268-93DEB8C6DD00}" type="sibTrans" cxnId="{C4D1D625-A924-490A-8DFA-1D4409FDBF30}">
      <dgm:prSet/>
      <dgm:spPr/>
      <dgm:t>
        <a:bodyPr/>
        <a:lstStyle/>
        <a:p>
          <a:endParaRPr lang="nl-NL"/>
        </a:p>
      </dgm:t>
    </dgm:pt>
    <dgm:pt modelId="{41856A00-BC1E-4632-AD6D-D7EEDECD3873}" type="pres">
      <dgm:prSet presAssocID="{9D1B74F1-FB01-4C89-8620-7587D4DBBE43}" presName="root" presStyleCnt="0">
        <dgm:presLayoutVars>
          <dgm:dir/>
          <dgm:resizeHandles val="exact"/>
        </dgm:presLayoutVars>
      </dgm:prSet>
      <dgm:spPr/>
    </dgm:pt>
    <dgm:pt modelId="{2F668EA1-3CDC-4FB4-ACCA-221AD49C38E1}" type="pres">
      <dgm:prSet presAssocID="{D583D3CD-28F2-4F5D-857C-A9B3340A822D}" presName="compNode" presStyleCnt="0"/>
      <dgm:spPr/>
    </dgm:pt>
    <dgm:pt modelId="{C8BCBD51-2816-46A9-9AF8-0108CF6C2189}" type="pres">
      <dgm:prSet presAssocID="{D583D3CD-28F2-4F5D-857C-A9B3340A822D}" presName="bgRect" presStyleLbl="bgShp" presStyleIdx="0" presStyleCnt="6" custLinFactNeighborX="996" custLinFactNeighborY="-1762"/>
      <dgm:spPr>
        <a:noFill/>
      </dgm:spPr>
    </dgm:pt>
    <dgm:pt modelId="{8118FE6C-72D6-4F20-90CC-36985EE39C44}" type="pres">
      <dgm:prSet presAssocID="{D583D3CD-28F2-4F5D-857C-A9B3340A822D}" presName="iconRect" presStyleLbl="node1" presStyleIdx="0" presStyleCnt="6" custScaleX="98874" custScaleY="91523"/>
      <dgm:spPr>
        <a:noFill/>
      </dgm:spPr>
    </dgm:pt>
    <dgm:pt modelId="{F9E1A18F-1576-467A-8999-2B93CB65336F}" type="pres">
      <dgm:prSet presAssocID="{D583D3CD-28F2-4F5D-857C-A9B3340A822D}" presName="spaceRect" presStyleCnt="0"/>
      <dgm:spPr/>
    </dgm:pt>
    <dgm:pt modelId="{A325B611-11E1-43BF-BD89-AE75983AA054}" type="pres">
      <dgm:prSet presAssocID="{D583D3CD-28F2-4F5D-857C-A9B3340A822D}" presName="parTx" presStyleLbl="revTx" presStyleIdx="0" presStyleCnt="9">
        <dgm:presLayoutVars>
          <dgm:chMax val="0"/>
          <dgm:chPref val="0"/>
        </dgm:presLayoutVars>
      </dgm:prSet>
      <dgm:spPr/>
    </dgm:pt>
    <dgm:pt modelId="{4E18E252-40F0-431B-981F-28A83D57E001}" type="pres">
      <dgm:prSet presAssocID="{DEEF2E0F-34A7-4DFA-8C91-0BE3CF70B4A3}" presName="sibTrans" presStyleCnt="0"/>
      <dgm:spPr/>
    </dgm:pt>
    <dgm:pt modelId="{20EC6186-687B-40E0-B73F-69FBC16D61C2}" type="pres">
      <dgm:prSet presAssocID="{BA9CADB8-34A7-493A-A179-3ECACB43A064}" presName="compNode" presStyleCnt="0"/>
      <dgm:spPr/>
    </dgm:pt>
    <dgm:pt modelId="{A4456B93-BF24-455A-B352-C9DD4421EFC8}" type="pres">
      <dgm:prSet presAssocID="{BA9CADB8-34A7-493A-A179-3ECACB43A064}" presName="bgRect" presStyleLbl="bgShp" presStyleIdx="1" presStyleCnt="6"/>
      <dgm:spPr>
        <a:solidFill>
          <a:srgbClr val="FCFEF4"/>
        </a:solidFill>
      </dgm:spPr>
    </dgm:pt>
    <dgm:pt modelId="{E55A8E1D-7EFB-4559-B87B-E672C65619BC}" type="pres">
      <dgm:prSet presAssocID="{BA9CADB8-34A7-493A-A179-3ECACB43A064}" presName="iconRect" presStyleLbl="node1" presStyleIdx="1" presStyleCnt="6"/>
      <dgm:spPr>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osk"/>
        </a:ext>
      </dgm:extLst>
    </dgm:pt>
    <dgm:pt modelId="{57F79BD3-6735-40CD-B9DC-982C624E1B31}" type="pres">
      <dgm:prSet presAssocID="{BA9CADB8-34A7-493A-A179-3ECACB43A064}" presName="spaceRect" presStyleCnt="0"/>
      <dgm:spPr/>
    </dgm:pt>
    <dgm:pt modelId="{53B9191A-2A21-4AEA-93F3-272A70A33380}" type="pres">
      <dgm:prSet presAssocID="{BA9CADB8-34A7-493A-A179-3ECACB43A064}" presName="parTx" presStyleLbl="revTx" presStyleIdx="1" presStyleCnt="9">
        <dgm:presLayoutVars>
          <dgm:chMax val="0"/>
          <dgm:chPref val="0"/>
        </dgm:presLayoutVars>
      </dgm:prSet>
      <dgm:spPr/>
    </dgm:pt>
    <dgm:pt modelId="{7FFCD426-395F-4CB6-9389-B50CD6E6445D}" type="pres">
      <dgm:prSet presAssocID="{AB80DEB1-213B-4465-8AB0-4DE27480F936}" presName="sibTrans" presStyleCnt="0"/>
      <dgm:spPr/>
    </dgm:pt>
    <dgm:pt modelId="{C6F122EE-CD30-464A-B519-5142572D6FD0}" type="pres">
      <dgm:prSet presAssocID="{B2371F56-A1B9-46E4-92EC-EFA02FA4ADDD}" presName="compNode" presStyleCnt="0"/>
      <dgm:spPr/>
    </dgm:pt>
    <dgm:pt modelId="{63657C30-F36A-465C-BAD1-E3FA0281BDC1}" type="pres">
      <dgm:prSet presAssocID="{B2371F56-A1B9-46E4-92EC-EFA02FA4ADDD}" presName="bgRect" presStyleLbl="bgShp" presStyleIdx="2" presStyleCnt="6"/>
      <dgm:spPr>
        <a:solidFill>
          <a:srgbClr val="FCFEF4"/>
        </a:solidFill>
      </dgm:spPr>
    </dgm:pt>
    <dgm:pt modelId="{5DB4EA33-697B-4D9F-B4F3-02CC73CB3B39}" type="pres">
      <dgm:prSet presAssocID="{B2371F56-A1B9-46E4-92EC-EFA02FA4ADDD}" presName="iconRect" presStyleLbl="node1" presStyleIdx="2" presStyleCnt="6"/>
      <dgm:spPr>
        <a:blipFill>
          <a:blip xmlns:r="http://schemas.openxmlformats.org/officeDocument/2006/relationships"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pt>
    <dgm:pt modelId="{CA385B10-37E2-4EDE-9C57-98785BCABBDB}" type="pres">
      <dgm:prSet presAssocID="{B2371F56-A1B9-46E4-92EC-EFA02FA4ADDD}" presName="spaceRect" presStyleCnt="0"/>
      <dgm:spPr/>
    </dgm:pt>
    <dgm:pt modelId="{F97B90B2-5B30-4798-9F63-E8AF4CBEB413}" type="pres">
      <dgm:prSet presAssocID="{B2371F56-A1B9-46E4-92EC-EFA02FA4ADDD}" presName="parTx" presStyleLbl="revTx" presStyleIdx="2" presStyleCnt="9">
        <dgm:presLayoutVars>
          <dgm:chMax val="0"/>
          <dgm:chPref val="0"/>
        </dgm:presLayoutVars>
      </dgm:prSet>
      <dgm:spPr/>
    </dgm:pt>
    <dgm:pt modelId="{56A2A306-7D21-46C7-8DDA-A078D7A3622B}" type="pres">
      <dgm:prSet presAssocID="{B2371F56-A1B9-46E4-92EC-EFA02FA4ADDD}" presName="desTx" presStyleLbl="revTx" presStyleIdx="3" presStyleCnt="9">
        <dgm:presLayoutVars/>
      </dgm:prSet>
      <dgm:spPr/>
    </dgm:pt>
    <dgm:pt modelId="{641A33FF-0761-4CB7-8745-A177E5002555}" type="pres">
      <dgm:prSet presAssocID="{3AD814D4-7E66-4F1E-9C02-F6840E772EC1}" presName="sibTrans" presStyleCnt="0"/>
      <dgm:spPr/>
    </dgm:pt>
    <dgm:pt modelId="{379481E1-3849-4F46-8CAA-90AF7DB19ECB}" type="pres">
      <dgm:prSet presAssocID="{540653AE-3ECC-4CDF-A441-5421325282AC}" presName="compNode" presStyleCnt="0"/>
      <dgm:spPr/>
    </dgm:pt>
    <dgm:pt modelId="{199BCD3C-EC4E-4CDB-9920-3732A3B1C6BA}" type="pres">
      <dgm:prSet presAssocID="{540653AE-3ECC-4CDF-A441-5421325282AC}" presName="bgRect" presStyleLbl="bgShp" presStyleIdx="3" presStyleCnt="6"/>
      <dgm:spPr>
        <a:solidFill>
          <a:srgbClr val="FCFEF4"/>
        </a:solidFill>
      </dgm:spPr>
    </dgm:pt>
    <dgm:pt modelId="{201A2354-0039-4DEA-B955-2F851FCF9FF2}" type="pres">
      <dgm:prSet presAssocID="{540653AE-3ECC-4CDF-A441-5421325282AC}" presName="iconRect" presStyleLbl="node1" presStyleIdx="3" presStyleCnt="6"/>
      <dgm:spPr>
        <a:blipFill>
          <a:blip xmlns:r="http://schemas.openxmlformats.org/officeDocument/2006/relationships" r:embed="rId5">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ffice Worker"/>
        </a:ext>
      </dgm:extLst>
    </dgm:pt>
    <dgm:pt modelId="{3431F7A4-2CDE-4815-9C6A-67D8F7DCAA28}" type="pres">
      <dgm:prSet presAssocID="{540653AE-3ECC-4CDF-A441-5421325282AC}" presName="spaceRect" presStyleCnt="0"/>
      <dgm:spPr/>
    </dgm:pt>
    <dgm:pt modelId="{43C69280-93D4-4FBE-9F4E-6FC8BBD86DC5}" type="pres">
      <dgm:prSet presAssocID="{540653AE-3ECC-4CDF-A441-5421325282AC}" presName="parTx" presStyleLbl="revTx" presStyleIdx="4" presStyleCnt="9">
        <dgm:presLayoutVars>
          <dgm:chMax val="0"/>
          <dgm:chPref val="0"/>
        </dgm:presLayoutVars>
      </dgm:prSet>
      <dgm:spPr/>
    </dgm:pt>
    <dgm:pt modelId="{D413F946-C38B-4C4F-9937-2C84726C7451}" type="pres">
      <dgm:prSet presAssocID="{540653AE-3ECC-4CDF-A441-5421325282AC}" presName="desTx" presStyleLbl="revTx" presStyleIdx="5" presStyleCnt="9">
        <dgm:presLayoutVars/>
      </dgm:prSet>
      <dgm:spPr/>
    </dgm:pt>
    <dgm:pt modelId="{016F57BE-B6F8-4129-86CB-9177D6A6FE58}" type="pres">
      <dgm:prSet presAssocID="{551C109F-FEFC-4014-9801-5D8497A9C0ED}" presName="sibTrans" presStyleCnt="0"/>
      <dgm:spPr/>
    </dgm:pt>
    <dgm:pt modelId="{E2A7EE4E-4AC8-43C3-B59F-7F54F10F566C}" type="pres">
      <dgm:prSet presAssocID="{28CE19C1-26D2-47FA-8E63-11BEEEFEB417}" presName="compNode" presStyleCnt="0"/>
      <dgm:spPr/>
    </dgm:pt>
    <dgm:pt modelId="{22FF383F-4136-462F-88F8-5E30D4B68594}" type="pres">
      <dgm:prSet presAssocID="{28CE19C1-26D2-47FA-8E63-11BEEEFEB417}" presName="bgRect" presStyleLbl="bgShp" presStyleIdx="4" presStyleCnt="6"/>
      <dgm:spPr>
        <a:solidFill>
          <a:srgbClr val="FCFEF4"/>
        </a:solidFill>
      </dgm:spPr>
    </dgm:pt>
    <dgm:pt modelId="{2E2C2B88-0A9A-4F53-A584-8E68A4249533}" type="pres">
      <dgm:prSet presAssocID="{28CE19C1-26D2-47FA-8E63-11BEEEFEB417}" presName="iconRect" presStyleLbl="node1" presStyleIdx="4" presStyleCnt="6"/>
      <dgm:spPr>
        <a:blipFill>
          <a:blip xmlns:r="http://schemas.openxmlformats.org/officeDocument/2006/relationships" r:embed="rId7">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os"/>
        </a:ext>
      </dgm:extLst>
    </dgm:pt>
    <dgm:pt modelId="{D3741698-01C7-42F4-AFE0-1CD880FD8CB3}" type="pres">
      <dgm:prSet presAssocID="{28CE19C1-26D2-47FA-8E63-11BEEEFEB417}" presName="spaceRect" presStyleCnt="0"/>
      <dgm:spPr/>
    </dgm:pt>
    <dgm:pt modelId="{CC944D21-F5FD-4B21-AFE9-D7ECB94A9C60}" type="pres">
      <dgm:prSet presAssocID="{28CE19C1-26D2-47FA-8E63-11BEEEFEB417}" presName="parTx" presStyleLbl="revTx" presStyleIdx="6" presStyleCnt="9">
        <dgm:presLayoutVars>
          <dgm:chMax val="0"/>
          <dgm:chPref val="0"/>
        </dgm:presLayoutVars>
      </dgm:prSet>
      <dgm:spPr/>
    </dgm:pt>
    <dgm:pt modelId="{5DC93FD3-B058-40AB-9771-0B47F58DD82C}" type="pres">
      <dgm:prSet presAssocID="{28CE19C1-26D2-47FA-8E63-11BEEEFEB417}" presName="desTx" presStyleLbl="revTx" presStyleIdx="7" presStyleCnt="9">
        <dgm:presLayoutVars/>
      </dgm:prSet>
      <dgm:spPr/>
    </dgm:pt>
    <dgm:pt modelId="{819D5F75-33DF-4DC5-81FE-77EAFF0ED6C7}" type="pres">
      <dgm:prSet presAssocID="{AAF420CE-7E01-41B4-9098-84A1EAC3E2C9}" presName="sibTrans" presStyleCnt="0"/>
      <dgm:spPr/>
    </dgm:pt>
    <dgm:pt modelId="{B42A5E4F-7038-4AF3-9B2E-44B7A0D5D69E}" type="pres">
      <dgm:prSet presAssocID="{2510E3E6-60FB-4FC0-BD20-C51C8E980409}" presName="compNode" presStyleCnt="0"/>
      <dgm:spPr/>
    </dgm:pt>
    <dgm:pt modelId="{B1E46C6D-E1BF-428C-95C0-0E7DFDC64709}" type="pres">
      <dgm:prSet presAssocID="{2510E3E6-60FB-4FC0-BD20-C51C8E980409}" presName="bgRect" presStyleLbl="bgShp" presStyleIdx="5" presStyleCnt="6"/>
      <dgm:spPr/>
    </dgm:pt>
    <dgm:pt modelId="{9FC0286D-1BA5-4801-8124-717328421239}" type="pres">
      <dgm:prSet presAssocID="{2510E3E6-60FB-4FC0-BD20-C51C8E980409}" presName="iconRect" presStyleLbl="node1" presStyleIdx="5" presStyleCnt="6"/>
      <dgm:spPr>
        <a:blipFill rotWithShape="1">
          <a:blip xmlns:r="http://schemas.openxmlformats.org/officeDocument/2006/relationships" r:embed="rId9"/>
          <a:srcRect/>
          <a:stretch>
            <a:fillRect l="-4000" r="-4000"/>
          </a:stretch>
        </a:blipFill>
      </dgm:spPr>
    </dgm:pt>
    <dgm:pt modelId="{BC5DADFF-285B-4424-A47B-559B7DC55AA8}" type="pres">
      <dgm:prSet presAssocID="{2510E3E6-60FB-4FC0-BD20-C51C8E980409}" presName="spaceRect" presStyleCnt="0"/>
      <dgm:spPr/>
    </dgm:pt>
    <dgm:pt modelId="{449A2A36-7C8E-49CA-95A5-0262AB236E1D}" type="pres">
      <dgm:prSet presAssocID="{2510E3E6-60FB-4FC0-BD20-C51C8E980409}" presName="parTx" presStyleLbl="revTx" presStyleIdx="8" presStyleCnt="9">
        <dgm:presLayoutVars>
          <dgm:chMax val="0"/>
          <dgm:chPref val="0"/>
        </dgm:presLayoutVars>
      </dgm:prSet>
      <dgm:spPr/>
    </dgm:pt>
  </dgm:ptLst>
  <dgm:cxnLst>
    <dgm:cxn modelId="{276CD800-B05C-49F2-8D67-C31679BD7231}" srcId="{9D1B74F1-FB01-4C89-8620-7587D4DBBE43}" destId="{D583D3CD-28F2-4F5D-857C-A9B3340A822D}" srcOrd="0" destOrd="0" parTransId="{D75350BE-C6F3-4686-8C4A-59A7ABA74C49}" sibTransId="{DEEF2E0F-34A7-4DFA-8C91-0BE3CF70B4A3}"/>
    <dgm:cxn modelId="{7DCEDC0F-498B-4ED7-B323-C9D8D9C4C223}" type="presOf" srcId="{B2371F56-A1B9-46E4-92EC-EFA02FA4ADDD}" destId="{F97B90B2-5B30-4798-9F63-E8AF4CBEB413}" srcOrd="0" destOrd="0" presId="urn:microsoft.com/office/officeart/2018/2/layout/IconVerticalSolidList"/>
    <dgm:cxn modelId="{59453616-118F-41FB-924E-67B712ECF87F}" srcId="{9D1B74F1-FB01-4C89-8620-7587D4DBBE43}" destId="{BA9CADB8-34A7-493A-A179-3ECACB43A064}" srcOrd="1" destOrd="0" parTransId="{C8FB788E-0D52-4A46-BAAF-4820CC95DA03}" sibTransId="{AB80DEB1-213B-4465-8AB0-4DE27480F936}"/>
    <dgm:cxn modelId="{FEFB1221-E1D1-46FA-9B9F-1A14DB572CBF}" type="presOf" srcId="{2510E3E6-60FB-4FC0-BD20-C51C8E980409}" destId="{449A2A36-7C8E-49CA-95A5-0262AB236E1D}" srcOrd="0" destOrd="0" presId="urn:microsoft.com/office/officeart/2018/2/layout/IconVerticalSolidList"/>
    <dgm:cxn modelId="{ABB72D23-7AD4-423A-91C0-6516B03CB212}" type="presOf" srcId="{2F173EDF-BD1D-43BD-B35B-D91F59484A0A}" destId="{D413F946-C38B-4C4F-9937-2C84726C7451}" srcOrd="0" destOrd="0" presId="urn:microsoft.com/office/officeart/2018/2/layout/IconVerticalSolidList"/>
    <dgm:cxn modelId="{C4D1D625-A924-490A-8DFA-1D4409FDBF30}" srcId="{9D1B74F1-FB01-4C89-8620-7587D4DBBE43}" destId="{2510E3E6-60FB-4FC0-BD20-C51C8E980409}" srcOrd="5" destOrd="0" parTransId="{27977B9D-716B-497B-AC36-F3D1462AE52B}" sibTransId="{2C0FE9F1-FF27-4E13-9268-93DEB8C6DD00}"/>
    <dgm:cxn modelId="{7787FE38-B2D6-4AF3-922C-205CF01CE828}" srcId="{9D1B74F1-FB01-4C89-8620-7587D4DBBE43}" destId="{540653AE-3ECC-4CDF-A441-5421325282AC}" srcOrd="3" destOrd="0" parTransId="{1543559B-32FE-4EAC-936C-D1BB7E2D12AE}" sibTransId="{551C109F-FEFC-4014-9801-5D8497A9C0ED}"/>
    <dgm:cxn modelId="{2A6D124F-6E04-4EAE-BB8C-5525FBA725AC}" type="presOf" srcId="{28CE19C1-26D2-47FA-8E63-11BEEEFEB417}" destId="{CC944D21-F5FD-4B21-AFE9-D7ECB94A9C60}" srcOrd="0" destOrd="0" presId="urn:microsoft.com/office/officeart/2018/2/layout/IconVerticalSolidList"/>
    <dgm:cxn modelId="{DE5FFF5A-D707-4A53-AD27-1C58759582D3}" type="presOf" srcId="{C50B207C-B5EA-4006-B434-F2335D0C1854}" destId="{5DC93FD3-B058-40AB-9771-0B47F58DD82C}" srcOrd="0" destOrd="0" presId="urn:microsoft.com/office/officeart/2018/2/layout/IconVerticalSolidList"/>
    <dgm:cxn modelId="{7FEB448B-FDC0-4FE3-9C00-CF18428AD80D}" srcId="{B2371F56-A1B9-46E4-92EC-EFA02FA4ADDD}" destId="{BD16375E-5AC7-43AF-A3BE-9B3FED29F801}" srcOrd="0" destOrd="0" parTransId="{DB194D27-58B2-48D8-9562-A1F986271128}" sibTransId="{82BD39A6-A442-4028-B8FD-465024C0662F}"/>
    <dgm:cxn modelId="{521BED90-B669-406A-A5F9-AB6F4B04C784}" type="presOf" srcId="{9D1B74F1-FB01-4C89-8620-7587D4DBBE43}" destId="{41856A00-BC1E-4632-AD6D-D7EEDECD3873}" srcOrd="0" destOrd="0" presId="urn:microsoft.com/office/officeart/2018/2/layout/IconVerticalSolidList"/>
    <dgm:cxn modelId="{71897797-7105-46AF-A1E6-BB9A689E7621}" type="presOf" srcId="{D583D3CD-28F2-4F5D-857C-A9B3340A822D}" destId="{A325B611-11E1-43BF-BD89-AE75983AA054}" srcOrd="0" destOrd="0" presId="urn:microsoft.com/office/officeart/2018/2/layout/IconVerticalSolidList"/>
    <dgm:cxn modelId="{2DF7E49B-C960-4A9A-B327-A4082AF95894}" type="presOf" srcId="{540653AE-3ECC-4CDF-A441-5421325282AC}" destId="{43C69280-93D4-4FBE-9F4E-6FC8BBD86DC5}" srcOrd="0" destOrd="0" presId="urn:microsoft.com/office/officeart/2018/2/layout/IconVerticalSolidList"/>
    <dgm:cxn modelId="{955007A3-5E53-4896-AF6A-3BB5257B9A43}" srcId="{9D1B74F1-FB01-4C89-8620-7587D4DBBE43}" destId="{B2371F56-A1B9-46E4-92EC-EFA02FA4ADDD}" srcOrd="2" destOrd="0" parTransId="{BECCE656-9BC8-4B9B-80C3-2640E66E1E5B}" sibTransId="{3AD814D4-7E66-4F1E-9C02-F6840E772EC1}"/>
    <dgm:cxn modelId="{C9E701A6-BEA8-498B-8F03-BCF09CB23532}" srcId="{28CE19C1-26D2-47FA-8E63-11BEEEFEB417}" destId="{C50B207C-B5EA-4006-B434-F2335D0C1854}" srcOrd="0" destOrd="0" parTransId="{0C81C797-26D0-4E6A-913E-C13D7A359BF7}" sibTransId="{01301461-9288-48AA-98EA-573B6302D100}"/>
    <dgm:cxn modelId="{D52564C8-C591-4332-8DD4-8CE893264F0E}" type="presOf" srcId="{BA9CADB8-34A7-493A-A179-3ECACB43A064}" destId="{53B9191A-2A21-4AEA-93F3-272A70A33380}" srcOrd="0" destOrd="0" presId="urn:microsoft.com/office/officeart/2018/2/layout/IconVerticalSolidList"/>
    <dgm:cxn modelId="{39EC0ECF-9E84-4188-835A-CC846312DA9E}" srcId="{9D1B74F1-FB01-4C89-8620-7587D4DBBE43}" destId="{28CE19C1-26D2-47FA-8E63-11BEEEFEB417}" srcOrd="4" destOrd="0" parTransId="{3885F010-3222-4A93-B768-A7FA2EBBE266}" sibTransId="{AAF420CE-7E01-41B4-9098-84A1EAC3E2C9}"/>
    <dgm:cxn modelId="{01FA70E7-6821-4F8A-97BF-1C6BF1A84C97}" srcId="{540653AE-3ECC-4CDF-A441-5421325282AC}" destId="{2F173EDF-BD1D-43BD-B35B-D91F59484A0A}" srcOrd="0" destOrd="0" parTransId="{B182FE7D-976C-494C-83FD-C2EFAD621AAA}" sibTransId="{372542F9-100B-41E0-91E2-40B29F01DF66}"/>
    <dgm:cxn modelId="{5E92CDEC-8947-46DF-A1B6-B36671862734}" type="presOf" srcId="{BD16375E-5AC7-43AF-A3BE-9B3FED29F801}" destId="{56A2A306-7D21-46C7-8DDA-A078D7A3622B}" srcOrd="0" destOrd="0" presId="urn:microsoft.com/office/officeart/2018/2/layout/IconVerticalSolidList"/>
    <dgm:cxn modelId="{96C12621-4646-4AB2-94AA-4D6BFDC67B12}" type="presParOf" srcId="{41856A00-BC1E-4632-AD6D-D7EEDECD3873}" destId="{2F668EA1-3CDC-4FB4-ACCA-221AD49C38E1}" srcOrd="0" destOrd="0" presId="urn:microsoft.com/office/officeart/2018/2/layout/IconVerticalSolidList"/>
    <dgm:cxn modelId="{6A4BC726-9BCB-4D69-8EA5-AB05DE9D9155}" type="presParOf" srcId="{2F668EA1-3CDC-4FB4-ACCA-221AD49C38E1}" destId="{C8BCBD51-2816-46A9-9AF8-0108CF6C2189}" srcOrd="0" destOrd="0" presId="urn:microsoft.com/office/officeart/2018/2/layout/IconVerticalSolidList"/>
    <dgm:cxn modelId="{0B353299-69F0-4588-9D89-E6B0E417C897}" type="presParOf" srcId="{2F668EA1-3CDC-4FB4-ACCA-221AD49C38E1}" destId="{8118FE6C-72D6-4F20-90CC-36985EE39C44}" srcOrd="1" destOrd="0" presId="urn:microsoft.com/office/officeart/2018/2/layout/IconVerticalSolidList"/>
    <dgm:cxn modelId="{DC7619EC-EDE2-47E4-A4BF-E59E96488940}" type="presParOf" srcId="{2F668EA1-3CDC-4FB4-ACCA-221AD49C38E1}" destId="{F9E1A18F-1576-467A-8999-2B93CB65336F}" srcOrd="2" destOrd="0" presId="urn:microsoft.com/office/officeart/2018/2/layout/IconVerticalSolidList"/>
    <dgm:cxn modelId="{8D0F96C0-C1E4-4F70-A41C-4D6285A5FAC4}" type="presParOf" srcId="{2F668EA1-3CDC-4FB4-ACCA-221AD49C38E1}" destId="{A325B611-11E1-43BF-BD89-AE75983AA054}" srcOrd="3" destOrd="0" presId="urn:microsoft.com/office/officeart/2018/2/layout/IconVerticalSolidList"/>
    <dgm:cxn modelId="{8F8C4DAD-C858-4E21-A58C-3B2B70B8E6A8}" type="presParOf" srcId="{41856A00-BC1E-4632-AD6D-D7EEDECD3873}" destId="{4E18E252-40F0-431B-981F-28A83D57E001}" srcOrd="1" destOrd="0" presId="urn:microsoft.com/office/officeart/2018/2/layout/IconVerticalSolidList"/>
    <dgm:cxn modelId="{0572CD56-B48E-4763-81A2-16E23EC64B89}" type="presParOf" srcId="{41856A00-BC1E-4632-AD6D-D7EEDECD3873}" destId="{20EC6186-687B-40E0-B73F-69FBC16D61C2}" srcOrd="2" destOrd="0" presId="urn:microsoft.com/office/officeart/2018/2/layout/IconVerticalSolidList"/>
    <dgm:cxn modelId="{C74DCEA9-87D9-45B4-9DD3-9BBF76AD057E}" type="presParOf" srcId="{20EC6186-687B-40E0-B73F-69FBC16D61C2}" destId="{A4456B93-BF24-455A-B352-C9DD4421EFC8}" srcOrd="0" destOrd="0" presId="urn:microsoft.com/office/officeart/2018/2/layout/IconVerticalSolidList"/>
    <dgm:cxn modelId="{7EB4E15C-743C-4BD4-96EF-7FD221A10480}" type="presParOf" srcId="{20EC6186-687B-40E0-B73F-69FBC16D61C2}" destId="{E55A8E1D-7EFB-4559-B87B-E672C65619BC}" srcOrd="1" destOrd="0" presId="urn:microsoft.com/office/officeart/2018/2/layout/IconVerticalSolidList"/>
    <dgm:cxn modelId="{C7DAA91F-E681-4398-9B9E-3D850BC979EA}" type="presParOf" srcId="{20EC6186-687B-40E0-B73F-69FBC16D61C2}" destId="{57F79BD3-6735-40CD-B9DC-982C624E1B31}" srcOrd="2" destOrd="0" presId="urn:microsoft.com/office/officeart/2018/2/layout/IconVerticalSolidList"/>
    <dgm:cxn modelId="{5F24D075-D436-4F26-8082-B5497B1F304C}" type="presParOf" srcId="{20EC6186-687B-40E0-B73F-69FBC16D61C2}" destId="{53B9191A-2A21-4AEA-93F3-272A70A33380}" srcOrd="3" destOrd="0" presId="urn:microsoft.com/office/officeart/2018/2/layout/IconVerticalSolidList"/>
    <dgm:cxn modelId="{0D36F340-9AD1-4A5B-8CEA-BD0A5AD92F40}" type="presParOf" srcId="{41856A00-BC1E-4632-AD6D-D7EEDECD3873}" destId="{7FFCD426-395F-4CB6-9389-B50CD6E6445D}" srcOrd="3" destOrd="0" presId="urn:microsoft.com/office/officeart/2018/2/layout/IconVerticalSolidList"/>
    <dgm:cxn modelId="{4D4E102A-0935-4EDA-8622-6F6D8714A0F7}" type="presParOf" srcId="{41856A00-BC1E-4632-AD6D-D7EEDECD3873}" destId="{C6F122EE-CD30-464A-B519-5142572D6FD0}" srcOrd="4" destOrd="0" presId="urn:microsoft.com/office/officeart/2018/2/layout/IconVerticalSolidList"/>
    <dgm:cxn modelId="{10702CF1-90F1-4961-A511-EF5DFE1F4DA1}" type="presParOf" srcId="{C6F122EE-CD30-464A-B519-5142572D6FD0}" destId="{63657C30-F36A-465C-BAD1-E3FA0281BDC1}" srcOrd="0" destOrd="0" presId="urn:microsoft.com/office/officeart/2018/2/layout/IconVerticalSolidList"/>
    <dgm:cxn modelId="{503AAB2E-49CB-4B36-82C4-B238F113C445}" type="presParOf" srcId="{C6F122EE-CD30-464A-B519-5142572D6FD0}" destId="{5DB4EA33-697B-4D9F-B4F3-02CC73CB3B39}" srcOrd="1" destOrd="0" presId="urn:microsoft.com/office/officeart/2018/2/layout/IconVerticalSolidList"/>
    <dgm:cxn modelId="{33CDCA02-2A49-4E81-867C-54B419C340A0}" type="presParOf" srcId="{C6F122EE-CD30-464A-B519-5142572D6FD0}" destId="{CA385B10-37E2-4EDE-9C57-98785BCABBDB}" srcOrd="2" destOrd="0" presId="urn:microsoft.com/office/officeart/2018/2/layout/IconVerticalSolidList"/>
    <dgm:cxn modelId="{5D763278-0204-4998-BA04-823393AE4A91}" type="presParOf" srcId="{C6F122EE-CD30-464A-B519-5142572D6FD0}" destId="{F97B90B2-5B30-4798-9F63-E8AF4CBEB413}" srcOrd="3" destOrd="0" presId="urn:microsoft.com/office/officeart/2018/2/layout/IconVerticalSolidList"/>
    <dgm:cxn modelId="{79FD79A4-4778-47B7-860C-B8628A08D42B}" type="presParOf" srcId="{C6F122EE-CD30-464A-B519-5142572D6FD0}" destId="{56A2A306-7D21-46C7-8DDA-A078D7A3622B}" srcOrd="4" destOrd="0" presId="urn:microsoft.com/office/officeart/2018/2/layout/IconVerticalSolidList"/>
    <dgm:cxn modelId="{A9DAA5B4-E631-4272-AAA2-239A4434985C}" type="presParOf" srcId="{41856A00-BC1E-4632-AD6D-D7EEDECD3873}" destId="{641A33FF-0761-4CB7-8745-A177E5002555}" srcOrd="5" destOrd="0" presId="urn:microsoft.com/office/officeart/2018/2/layout/IconVerticalSolidList"/>
    <dgm:cxn modelId="{2E02C06A-71BB-4606-9F1C-AB59609DC07F}" type="presParOf" srcId="{41856A00-BC1E-4632-AD6D-D7EEDECD3873}" destId="{379481E1-3849-4F46-8CAA-90AF7DB19ECB}" srcOrd="6" destOrd="0" presId="urn:microsoft.com/office/officeart/2018/2/layout/IconVerticalSolidList"/>
    <dgm:cxn modelId="{53301BD2-B078-421B-89F7-524BB6B69312}" type="presParOf" srcId="{379481E1-3849-4F46-8CAA-90AF7DB19ECB}" destId="{199BCD3C-EC4E-4CDB-9920-3732A3B1C6BA}" srcOrd="0" destOrd="0" presId="urn:microsoft.com/office/officeart/2018/2/layout/IconVerticalSolidList"/>
    <dgm:cxn modelId="{3E2BD92A-134F-4486-83CB-32BC097B0835}" type="presParOf" srcId="{379481E1-3849-4F46-8CAA-90AF7DB19ECB}" destId="{201A2354-0039-4DEA-B955-2F851FCF9FF2}" srcOrd="1" destOrd="0" presId="urn:microsoft.com/office/officeart/2018/2/layout/IconVerticalSolidList"/>
    <dgm:cxn modelId="{C4C979C1-4F21-4CAE-B915-460ED5267748}" type="presParOf" srcId="{379481E1-3849-4F46-8CAA-90AF7DB19ECB}" destId="{3431F7A4-2CDE-4815-9C6A-67D8F7DCAA28}" srcOrd="2" destOrd="0" presId="urn:microsoft.com/office/officeart/2018/2/layout/IconVerticalSolidList"/>
    <dgm:cxn modelId="{661A4AB9-B023-4A60-B7AD-7C1200405D7E}" type="presParOf" srcId="{379481E1-3849-4F46-8CAA-90AF7DB19ECB}" destId="{43C69280-93D4-4FBE-9F4E-6FC8BBD86DC5}" srcOrd="3" destOrd="0" presId="urn:microsoft.com/office/officeart/2018/2/layout/IconVerticalSolidList"/>
    <dgm:cxn modelId="{478BCF04-700E-4106-98F1-C3B2A1417A8C}" type="presParOf" srcId="{379481E1-3849-4F46-8CAA-90AF7DB19ECB}" destId="{D413F946-C38B-4C4F-9937-2C84726C7451}" srcOrd="4" destOrd="0" presId="urn:microsoft.com/office/officeart/2018/2/layout/IconVerticalSolidList"/>
    <dgm:cxn modelId="{144DA6FD-7C77-4EDD-BBAE-0C0FF606B0D8}" type="presParOf" srcId="{41856A00-BC1E-4632-AD6D-D7EEDECD3873}" destId="{016F57BE-B6F8-4129-86CB-9177D6A6FE58}" srcOrd="7" destOrd="0" presId="urn:microsoft.com/office/officeart/2018/2/layout/IconVerticalSolidList"/>
    <dgm:cxn modelId="{35F9BE5D-2689-452C-B692-CFA6744DACC7}" type="presParOf" srcId="{41856A00-BC1E-4632-AD6D-D7EEDECD3873}" destId="{E2A7EE4E-4AC8-43C3-B59F-7F54F10F566C}" srcOrd="8" destOrd="0" presId="urn:microsoft.com/office/officeart/2018/2/layout/IconVerticalSolidList"/>
    <dgm:cxn modelId="{703DE498-30B6-4EB7-B081-B7BDD2AD47BC}" type="presParOf" srcId="{E2A7EE4E-4AC8-43C3-B59F-7F54F10F566C}" destId="{22FF383F-4136-462F-88F8-5E30D4B68594}" srcOrd="0" destOrd="0" presId="urn:microsoft.com/office/officeart/2018/2/layout/IconVerticalSolidList"/>
    <dgm:cxn modelId="{C746BB86-64E4-46F0-BE77-5045976312A7}" type="presParOf" srcId="{E2A7EE4E-4AC8-43C3-B59F-7F54F10F566C}" destId="{2E2C2B88-0A9A-4F53-A584-8E68A4249533}" srcOrd="1" destOrd="0" presId="urn:microsoft.com/office/officeart/2018/2/layout/IconVerticalSolidList"/>
    <dgm:cxn modelId="{19888D80-C554-45CD-9278-118CE505C3C0}" type="presParOf" srcId="{E2A7EE4E-4AC8-43C3-B59F-7F54F10F566C}" destId="{D3741698-01C7-42F4-AFE0-1CD880FD8CB3}" srcOrd="2" destOrd="0" presId="urn:microsoft.com/office/officeart/2018/2/layout/IconVerticalSolidList"/>
    <dgm:cxn modelId="{208E4CEC-E57B-463C-8E29-1848AC813BFE}" type="presParOf" srcId="{E2A7EE4E-4AC8-43C3-B59F-7F54F10F566C}" destId="{CC944D21-F5FD-4B21-AFE9-D7ECB94A9C60}" srcOrd="3" destOrd="0" presId="urn:microsoft.com/office/officeart/2018/2/layout/IconVerticalSolidList"/>
    <dgm:cxn modelId="{ED15C3FB-43B0-4C87-BEAA-EF20218B8BC9}" type="presParOf" srcId="{E2A7EE4E-4AC8-43C3-B59F-7F54F10F566C}" destId="{5DC93FD3-B058-40AB-9771-0B47F58DD82C}" srcOrd="4" destOrd="0" presId="urn:microsoft.com/office/officeart/2018/2/layout/IconVerticalSolidList"/>
    <dgm:cxn modelId="{924A63B4-953E-435E-8499-F0A21E7614E3}" type="presParOf" srcId="{41856A00-BC1E-4632-AD6D-D7EEDECD3873}" destId="{819D5F75-33DF-4DC5-81FE-77EAFF0ED6C7}" srcOrd="9" destOrd="0" presId="urn:microsoft.com/office/officeart/2018/2/layout/IconVerticalSolidList"/>
    <dgm:cxn modelId="{1E1AF6AA-6398-4B1A-8389-E8C09EB78236}" type="presParOf" srcId="{41856A00-BC1E-4632-AD6D-D7EEDECD3873}" destId="{B42A5E4F-7038-4AF3-9B2E-44B7A0D5D69E}" srcOrd="10" destOrd="0" presId="urn:microsoft.com/office/officeart/2018/2/layout/IconVerticalSolidList"/>
    <dgm:cxn modelId="{7A71E780-F128-4699-ADB4-28CE0428E500}" type="presParOf" srcId="{B42A5E4F-7038-4AF3-9B2E-44B7A0D5D69E}" destId="{B1E46C6D-E1BF-428C-95C0-0E7DFDC64709}" srcOrd="0" destOrd="0" presId="urn:microsoft.com/office/officeart/2018/2/layout/IconVerticalSolidList"/>
    <dgm:cxn modelId="{C8457D79-3868-4305-A6C3-76DD32070D5D}" type="presParOf" srcId="{B42A5E4F-7038-4AF3-9B2E-44B7A0D5D69E}" destId="{9FC0286D-1BA5-4801-8124-717328421239}" srcOrd="1" destOrd="0" presId="urn:microsoft.com/office/officeart/2018/2/layout/IconVerticalSolidList"/>
    <dgm:cxn modelId="{C26A7C55-75CC-4B68-AA51-32D141EDDC70}" type="presParOf" srcId="{B42A5E4F-7038-4AF3-9B2E-44B7A0D5D69E}" destId="{BC5DADFF-285B-4424-A47B-559B7DC55AA8}" srcOrd="2" destOrd="0" presId="urn:microsoft.com/office/officeart/2018/2/layout/IconVerticalSolidList"/>
    <dgm:cxn modelId="{11B8AF0F-59DC-4310-BC62-14A7032DBE58}" type="presParOf" srcId="{B42A5E4F-7038-4AF3-9B2E-44B7A0D5D69E}" destId="{449A2A36-7C8E-49CA-95A5-0262AB236E1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CBD51-2816-46A9-9AF8-0108CF6C2189}">
      <dsp:nvSpPr>
        <dsp:cNvPr id="0" name=""/>
        <dsp:cNvSpPr/>
      </dsp:nvSpPr>
      <dsp:spPr>
        <a:xfrm>
          <a:off x="0" y="0"/>
          <a:ext cx="10515600" cy="599796"/>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8118FE6C-72D6-4F20-90CC-36985EE39C44}">
      <dsp:nvSpPr>
        <dsp:cNvPr id="0" name=""/>
        <dsp:cNvSpPr/>
      </dsp:nvSpPr>
      <dsp:spPr>
        <a:xfrm>
          <a:off x="183295" y="150344"/>
          <a:ext cx="326173" cy="301923"/>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25B611-11E1-43BF-BD89-AE75983AA054}">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endParaRPr lang="en-US" sz="1900" kern="1200" dirty="0"/>
        </a:p>
      </dsp:txBody>
      <dsp:txXfrm>
        <a:off x="692764" y="1407"/>
        <a:ext cx="9822835" cy="599796"/>
      </dsp:txXfrm>
    </dsp:sp>
    <dsp:sp modelId="{A4456B93-BF24-455A-B352-C9DD4421EFC8}">
      <dsp:nvSpPr>
        <dsp:cNvPr id="0" name=""/>
        <dsp:cNvSpPr/>
      </dsp:nvSpPr>
      <dsp:spPr>
        <a:xfrm>
          <a:off x="0" y="751152"/>
          <a:ext cx="10515600" cy="599796"/>
        </a:xfrm>
        <a:prstGeom prst="roundRect">
          <a:avLst>
            <a:gd name="adj" fmla="val 10000"/>
          </a:avLst>
        </a:prstGeom>
        <a:solidFill>
          <a:srgbClr val="FCFEF4"/>
        </a:solidFill>
        <a:ln>
          <a:noFill/>
        </a:ln>
        <a:effectLst/>
      </dsp:spPr>
      <dsp:style>
        <a:lnRef idx="0">
          <a:scrgbClr r="0" g="0" b="0"/>
        </a:lnRef>
        <a:fillRef idx="1">
          <a:scrgbClr r="0" g="0" b="0"/>
        </a:fillRef>
        <a:effectRef idx="0">
          <a:scrgbClr r="0" g="0" b="0"/>
        </a:effectRef>
        <a:fontRef idx="minor"/>
      </dsp:style>
    </dsp:sp>
    <dsp:sp modelId="{E55A8E1D-7EFB-4559-B87B-E672C65619BC}">
      <dsp:nvSpPr>
        <dsp:cNvPr id="0" name=""/>
        <dsp:cNvSpPr/>
      </dsp:nvSpPr>
      <dsp:spPr>
        <a:xfrm>
          <a:off x="181438" y="886107"/>
          <a:ext cx="329887" cy="329887"/>
        </a:xfrm>
        <a:prstGeom prst="rect">
          <a:avLst/>
        </a:prstGeom>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B9191A-2A21-4AEA-93F3-272A70A33380}">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nl-NL" sz="1900" kern="1200"/>
            <a:t>Onderzoek voor jullie onderneming de wettelijke eisen wat betreft:</a:t>
          </a:r>
          <a:endParaRPr lang="en-US" sz="1900" kern="1200"/>
        </a:p>
      </dsp:txBody>
      <dsp:txXfrm>
        <a:off x="692764" y="751152"/>
        <a:ext cx="9822835" cy="599796"/>
      </dsp:txXfrm>
    </dsp:sp>
    <dsp:sp modelId="{63657C30-F36A-465C-BAD1-E3FA0281BDC1}">
      <dsp:nvSpPr>
        <dsp:cNvPr id="0" name=""/>
        <dsp:cNvSpPr/>
      </dsp:nvSpPr>
      <dsp:spPr>
        <a:xfrm>
          <a:off x="0" y="1500898"/>
          <a:ext cx="10515600" cy="599796"/>
        </a:xfrm>
        <a:prstGeom prst="roundRect">
          <a:avLst>
            <a:gd name="adj" fmla="val 10000"/>
          </a:avLst>
        </a:prstGeom>
        <a:solidFill>
          <a:srgbClr val="FCFEF4"/>
        </a:solidFill>
        <a:ln>
          <a:noFill/>
        </a:ln>
        <a:effectLst/>
      </dsp:spPr>
      <dsp:style>
        <a:lnRef idx="0">
          <a:scrgbClr r="0" g="0" b="0"/>
        </a:lnRef>
        <a:fillRef idx="1">
          <a:scrgbClr r="0" g="0" b="0"/>
        </a:fillRef>
        <a:effectRef idx="0">
          <a:scrgbClr r="0" g="0" b="0"/>
        </a:effectRef>
        <a:fontRef idx="minor"/>
      </dsp:style>
    </dsp:sp>
    <dsp:sp modelId="{5DB4EA33-697B-4D9F-B4F3-02CC73CB3B39}">
      <dsp:nvSpPr>
        <dsp:cNvPr id="0" name=""/>
        <dsp:cNvSpPr/>
      </dsp:nvSpPr>
      <dsp:spPr>
        <a:xfrm>
          <a:off x="181438" y="1635852"/>
          <a:ext cx="329887" cy="329887"/>
        </a:xfrm>
        <a:prstGeom prst="rect">
          <a:avLst/>
        </a:prstGeom>
        <a:blipFill>
          <a:blip xmlns:r="http://schemas.openxmlformats.org/officeDocument/2006/relationships"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7B90B2-5B30-4798-9F63-E8AF4CBEB413}">
      <dsp:nvSpPr>
        <dsp:cNvPr id="0" name=""/>
        <dsp:cNvSpPr/>
      </dsp:nvSpPr>
      <dsp:spPr>
        <a:xfrm>
          <a:off x="692764" y="1500898"/>
          <a:ext cx="4732020"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nl-NL" sz="1900" b="1" i="0" kern="1200"/>
            <a:t>Klimaat, energie en natuur</a:t>
          </a:r>
          <a:endParaRPr lang="en-US" sz="1900" kern="1200"/>
        </a:p>
      </dsp:txBody>
      <dsp:txXfrm>
        <a:off x="692764" y="1500898"/>
        <a:ext cx="4732020" cy="599796"/>
      </dsp:txXfrm>
    </dsp:sp>
    <dsp:sp modelId="{56A2A306-7D21-46C7-8DDA-A078D7A3622B}">
      <dsp:nvSpPr>
        <dsp:cNvPr id="0" name=""/>
        <dsp:cNvSpPr/>
      </dsp:nvSpPr>
      <dsp:spPr>
        <a:xfrm>
          <a:off x="5424784" y="1500898"/>
          <a:ext cx="509081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nl-NL" sz="1500" kern="1200"/>
            <a:t>maatschappelijk verantwoord ondernemen (MVO)</a:t>
          </a:r>
          <a:endParaRPr lang="en-US" sz="1500" kern="1200"/>
        </a:p>
      </dsp:txBody>
      <dsp:txXfrm>
        <a:off x="5424784" y="1500898"/>
        <a:ext cx="5090815" cy="599796"/>
      </dsp:txXfrm>
    </dsp:sp>
    <dsp:sp modelId="{199BCD3C-EC4E-4CDB-9920-3732A3B1C6BA}">
      <dsp:nvSpPr>
        <dsp:cNvPr id="0" name=""/>
        <dsp:cNvSpPr/>
      </dsp:nvSpPr>
      <dsp:spPr>
        <a:xfrm>
          <a:off x="0" y="2250643"/>
          <a:ext cx="10515600" cy="599796"/>
        </a:xfrm>
        <a:prstGeom prst="roundRect">
          <a:avLst>
            <a:gd name="adj" fmla="val 10000"/>
          </a:avLst>
        </a:prstGeom>
        <a:solidFill>
          <a:srgbClr val="FCFEF4"/>
        </a:solidFill>
        <a:ln>
          <a:noFill/>
        </a:ln>
        <a:effectLst/>
      </dsp:spPr>
      <dsp:style>
        <a:lnRef idx="0">
          <a:scrgbClr r="0" g="0" b="0"/>
        </a:lnRef>
        <a:fillRef idx="1">
          <a:scrgbClr r="0" g="0" b="0"/>
        </a:fillRef>
        <a:effectRef idx="0">
          <a:scrgbClr r="0" g="0" b="0"/>
        </a:effectRef>
        <a:fontRef idx="minor"/>
      </dsp:style>
    </dsp:sp>
    <dsp:sp modelId="{201A2354-0039-4DEA-B955-2F851FCF9FF2}">
      <dsp:nvSpPr>
        <dsp:cNvPr id="0" name=""/>
        <dsp:cNvSpPr/>
      </dsp:nvSpPr>
      <dsp:spPr>
        <a:xfrm>
          <a:off x="181438" y="2385597"/>
          <a:ext cx="329887" cy="329887"/>
        </a:xfrm>
        <a:prstGeom prst="rect">
          <a:avLst/>
        </a:prstGeom>
        <a:blipFill>
          <a:blip xmlns:r="http://schemas.openxmlformats.org/officeDocument/2006/relationships" r:embed="rId5">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C69280-93D4-4FBE-9F4E-6FC8BBD86DC5}">
      <dsp:nvSpPr>
        <dsp:cNvPr id="0" name=""/>
        <dsp:cNvSpPr/>
      </dsp:nvSpPr>
      <dsp:spPr>
        <a:xfrm>
          <a:off x="692764" y="2250643"/>
          <a:ext cx="4732020"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nl-NL" sz="1900" b="1" i="0" kern="1200"/>
            <a:t>Personeel</a:t>
          </a:r>
          <a:endParaRPr lang="en-US" sz="1900" kern="1200"/>
        </a:p>
      </dsp:txBody>
      <dsp:txXfrm>
        <a:off x="692764" y="2250643"/>
        <a:ext cx="4732020" cy="599796"/>
      </dsp:txXfrm>
    </dsp:sp>
    <dsp:sp modelId="{D413F946-C38B-4C4F-9937-2C84726C7451}">
      <dsp:nvSpPr>
        <dsp:cNvPr id="0" name=""/>
        <dsp:cNvSpPr/>
      </dsp:nvSpPr>
      <dsp:spPr>
        <a:xfrm>
          <a:off x="5424784" y="2250643"/>
          <a:ext cx="5090815" cy="599796"/>
        </a:xfrm>
        <a:prstGeom prst="rect">
          <a:avLst/>
        </a:prstGeom>
        <a:solidFill>
          <a:srgbClr val="FCFEF4"/>
        </a:solid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nl-NL" sz="1500" kern="1200" dirty="0"/>
            <a:t>welke bedrijfsvorm hebben jullie gekozen en wat zijn rechten en plichten van bedrijfsvoerder en personeel?</a:t>
          </a:r>
          <a:endParaRPr lang="en-US" sz="1500" kern="1200" dirty="0"/>
        </a:p>
      </dsp:txBody>
      <dsp:txXfrm>
        <a:off x="5424784" y="2250643"/>
        <a:ext cx="5090815" cy="599796"/>
      </dsp:txXfrm>
    </dsp:sp>
    <dsp:sp modelId="{22FF383F-4136-462F-88F8-5E30D4B68594}">
      <dsp:nvSpPr>
        <dsp:cNvPr id="0" name=""/>
        <dsp:cNvSpPr/>
      </dsp:nvSpPr>
      <dsp:spPr>
        <a:xfrm>
          <a:off x="0" y="3000388"/>
          <a:ext cx="10515600" cy="599796"/>
        </a:xfrm>
        <a:prstGeom prst="roundRect">
          <a:avLst>
            <a:gd name="adj" fmla="val 10000"/>
          </a:avLst>
        </a:prstGeom>
        <a:solidFill>
          <a:srgbClr val="FCFEF4"/>
        </a:solidFill>
        <a:ln>
          <a:noFill/>
        </a:ln>
        <a:effectLst/>
      </dsp:spPr>
      <dsp:style>
        <a:lnRef idx="0">
          <a:scrgbClr r="0" g="0" b="0"/>
        </a:lnRef>
        <a:fillRef idx="1">
          <a:scrgbClr r="0" g="0" b="0"/>
        </a:fillRef>
        <a:effectRef idx="0">
          <a:scrgbClr r="0" g="0" b="0"/>
        </a:effectRef>
        <a:fontRef idx="minor"/>
      </dsp:style>
    </dsp:sp>
    <dsp:sp modelId="{2E2C2B88-0A9A-4F53-A584-8E68A4249533}">
      <dsp:nvSpPr>
        <dsp:cNvPr id="0" name=""/>
        <dsp:cNvSpPr/>
      </dsp:nvSpPr>
      <dsp:spPr>
        <a:xfrm>
          <a:off x="181438" y="3135342"/>
          <a:ext cx="329887" cy="329887"/>
        </a:xfrm>
        <a:prstGeom prst="rect">
          <a:avLst/>
        </a:prstGeom>
        <a:blipFill>
          <a:blip xmlns:r="http://schemas.openxmlformats.org/officeDocument/2006/relationships" r:embed="rId7">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944D21-F5FD-4B21-AFE9-D7ECB94A9C60}">
      <dsp:nvSpPr>
        <dsp:cNvPr id="0" name=""/>
        <dsp:cNvSpPr/>
      </dsp:nvSpPr>
      <dsp:spPr>
        <a:xfrm>
          <a:off x="692764" y="3000388"/>
          <a:ext cx="4732020"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nl-NL" sz="1900" b="1" i="0" kern="1200"/>
            <a:t>Product, dienst en innovatie</a:t>
          </a:r>
          <a:endParaRPr lang="en-US" sz="1900" kern="1200"/>
        </a:p>
      </dsp:txBody>
      <dsp:txXfrm>
        <a:off x="692764" y="3000388"/>
        <a:ext cx="4732020" cy="599796"/>
      </dsp:txXfrm>
    </dsp:sp>
    <dsp:sp modelId="{5DC93FD3-B058-40AB-9771-0B47F58DD82C}">
      <dsp:nvSpPr>
        <dsp:cNvPr id="0" name=""/>
        <dsp:cNvSpPr/>
      </dsp:nvSpPr>
      <dsp:spPr>
        <a:xfrm>
          <a:off x="5424784" y="3000388"/>
          <a:ext cx="5090815" cy="599796"/>
        </a:xfrm>
        <a:prstGeom prst="rect">
          <a:avLst/>
        </a:prstGeom>
        <a:solidFill>
          <a:srgbClr val="FCFEF4"/>
        </a:solid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nl-NL" sz="1500" kern="1200" dirty="0"/>
            <a:t>Merkenrecht, domeinnaam, eisen aan verpakkingen, bedenktijd bij verkoop</a:t>
          </a:r>
          <a:endParaRPr lang="en-US" sz="1500" kern="1200" dirty="0"/>
        </a:p>
      </dsp:txBody>
      <dsp:txXfrm>
        <a:off x="5424784" y="3000388"/>
        <a:ext cx="5090815" cy="599796"/>
      </dsp:txXfrm>
    </dsp:sp>
    <dsp:sp modelId="{B1E46C6D-E1BF-428C-95C0-0E7DFDC64709}">
      <dsp:nvSpPr>
        <dsp:cNvPr id="0" name=""/>
        <dsp:cNvSpPr/>
      </dsp:nvSpPr>
      <dsp:spPr>
        <a:xfrm>
          <a:off x="0" y="3750134"/>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0286D-1BA5-4801-8124-717328421239}">
      <dsp:nvSpPr>
        <dsp:cNvPr id="0" name=""/>
        <dsp:cNvSpPr/>
      </dsp:nvSpPr>
      <dsp:spPr>
        <a:xfrm>
          <a:off x="181438" y="3885088"/>
          <a:ext cx="329887" cy="329887"/>
        </a:xfrm>
        <a:prstGeom prst="rect">
          <a:avLst/>
        </a:prstGeom>
        <a:blipFill rotWithShape="1">
          <a:blip xmlns:r="http://schemas.openxmlformats.org/officeDocument/2006/relationships" r:embed="rId9"/>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9A2A36-7C8E-49CA-95A5-0262AB236E1D}">
      <dsp:nvSpPr>
        <dsp:cNvPr id="0" name=""/>
        <dsp:cNvSpPr/>
      </dsp:nvSpPr>
      <dsp:spPr>
        <a:xfrm>
          <a:off x="692764" y="3750134"/>
          <a:ext cx="9822835" cy="599796"/>
        </a:xfrm>
        <a:prstGeom prst="rect">
          <a:avLst/>
        </a:prstGeom>
        <a:solidFill>
          <a:srgbClr val="FCFEF4"/>
        </a:solid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nl-NL" sz="1900" b="1" kern="1200" noProof="0" dirty="0"/>
            <a:t>Verwerk deze opdracht in onderdeel 6 ‘Verantwoording’ van het ondernemingsverslag</a:t>
          </a:r>
        </a:p>
      </dsp:txBody>
      <dsp:txXfrm>
        <a:off x="692764" y="3750134"/>
        <a:ext cx="9822835" cy="59979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825076-563C-4F93-B576-1165F5F4667D}" type="datetimeFigureOut">
              <a:rPr lang="nl-NL" smtClean="0"/>
              <a:t>18-1-2022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B8481-0EEF-4EFC-9B45-BDB2F0212D4A}" type="slidenum">
              <a:rPr lang="nl-NL" smtClean="0"/>
              <a:t>‹nr.›</a:t>
            </a:fld>
            <a:endParaRPr lang="nl-NL"/>
          </a:p>
        </p:txBody>
      </p:sp>
    </p:spTree>
    <p:extLst>
      <p:ext uri="{BB962C8B-B14F-4D97-AF65-F5344CB8AC3E}">
        <p14:creationId xmlns:p14="http://schemas.microsoft.com/office/powerpoint/2010/main" val="2076296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indent="-228600">
              <a:lnSpc>
                <a:spcPct val="90000"/>
              </a:lnSpc>
              <a:spcAft>
                <a:spcPts val="600"/>
              </a:spcAft>
              <a:buFont typeface="Arial" panose="020B0604020202020204" pitchFamily="34" charset="0"/>
              <a:buChar char="•"/>
            </a:pPr>
            <a:r>
              <a:rPr lang="en-US" sz="1200" dirty="0" err="1"/>
              <a:t>A</a:t>
            </a:r>
            <a:r>
              <a:rPr lang="en-US" sz="1200" b="0" i="0" dirty="0" err="1">
                <a:effectLst/>
              </a:rPr>
              <a:t>nderhalvemetereconomie</a:t>
            </a:r>
            <a:endParaRPr lang="en-US" sz="1200" dirty="0"/>
          </a:p>
          <a:p>
            <a:pPr indent="-228600">
              <a:lnSpc>
                <a:spcPct val="90000"/>
              </a:lnSpc>
              <a:spcAft>
                <a:spcPts val="600"/>
              </a:spcAft>
              <a:buFont typeface="Arial" panose="020B0604020202020204" pitchFamily="34" charset="0"/>
              <a:buChar char="•"/>
            </a:pPr>
            <a:r>
              <a:rPr lang="en-US" sz="1200" dirty="0"/>
              <a:t>P</a:t>
            </a:r>
            <a:r>
              <a:rPr lang="en-US" sz="1200" b="0" i="0" dirty="0">
                <a:effectLst/>
              </a:rPr>
              <a:t>latform </a:t>
            </a:r>
            <a:r>
              <a:rPr lang="en-US" sz="1200" b="0" i="0" dirty="0" err="1">
                <a:effectLst/>
              </a:rPr>
              <a:t>dat</a:t>
            </a:r>
            <a:r>
              <a:rPr lang="en-US" sz="1200" b="0" i="0" dirty="0">
                <a:effectLst/>
              </a:rPr>
              <a:t> </a:t>
            </a:r>
            <a:r>
              <a:rPr lang="en-US" sz="1200" b="0" i="0" dirty="0" err="1">
                <a:effectLst/>
              </a:rPr>
              <a:t>reserveren</a:t>
            </a:r>
            <a:r>
              <a:rPr lang="en-US" sz="1200" b="0" i="0" dirty="0">
                <a:effectLst/>
              </a:rPr>
              <a:t> </a:t>
            </a:r>
            <a:r>
              <a:rPr lang="en-US" sz="1200" b="0" i="0" dirty="0" err="1">
                <a:effectLst/>
              </a:rPr>
              <a:t>bij</a:t>
            </a:r>
            <a:r>
              <a:rPr lang="en-US" sz="1200" b="0" i="0" dirty="0">
                <a:effectLst/>
              </a:rPr>
              <a:t> </a:t>
            </a:r>
            <a:r>
              <a:rPr lang="en-US" sz="1200" b="0" i="0" dirty="0" err="1">
                <a:effectLst/>
              </a:rPr>
              <a:t>zowel</a:t>
            </a:r>
            <a:r>
              <a:rPr lang="en-US" sz="1200" b="0" i="0" dirty="0">
                <a:effectLst/>
              </a:rPr>
              <a:t> </a:t>
            </a:r>
            <a:r>
              <a:rPr lang="en-US" sz="1200" b="0" i="0" dirty="0" err="1">
                <a:effectLst/>
              </a:rPr>
              <a:t>winkels</a:t>
            </a:r>
            <a:r>
              <a:rPr lang="en-US" sz="1200" b="0" i="0" dirty="0">
                <a:effectLst/>
              </a:rPr>
              <a:t> </a:t>
            </a:r>
            <a:r>
              <a:rPr lang="en-US" sz="1200" b="0" i="0" dirty="0" err="1">
                <a:effectLst/>
              </a:rPr>
              <a:t>als</a:t>
            </a:r>
            <a:r>
              <a:rPr lang="en-US" sz="1200" b="0" i="0" dirty="0">
                <a:effectLst/>
              </a:rPr>
              <a:t> restaurants </a:t>
            </a:r>
            <a:r>
              <a:rPr lang="en-US" sz="1200" b="0" i="0" dirty="0" err="1">
                <a:effectLst/>
              </a:rPr>
              <a:t>mogelijk</a:t>
            </a:r>
            <a:r>
              <a:rPr lang="en-US" sz="1200" b="0" i="0" dirty="0">
                <a:effectLst/>
              </a:rPr>
              <a:t> </a:t>
            </a:r>
            <a:r>
              <a:rPr lang="en-US" sz="1200" b="0" i="0" dirty="0" err="1">
                <a:effectLst/>
              </a:rPr>
              <a:t>maakt</a:t>
            </a:r>
            <a:r>
              <a:rPr lang="en-US" sz="1200" b="0" i="0" dirty="0">
                <a:effectLst/>
              </a:rPr>
              <a:t>. </a:t>
            </a:r>
          </a:p>
          <a:p>
            <a:pPr indent="-228600">
              <a:lnSpc>
                <a:spcPct val="90000"/>
              </a:lnSpc>
              <a:spcAft>
                <a:spcPts val="600"/>
              </a:spcAft>
              <a:buFont typeface="Arial" panose="020B0604020202020204" pitchFamily="34" charset="0"/>
              <a:buChar char="•"/>
            </a:pPr>
            <a:r>
              <a:rPr lang="en-US" sz="1200" dirty="0" err="1"/>
              <a:t>W</a:t>
            </a:r>
            <a:r>
              <a:rPr lang="en-US" sz="1200" b="0" i="0" dirty="0" err="1">
                <a:effectLst/>
              </a:rPr>
              <a:t>inkelier</a:t>
            </a:r>
            <a:r>
              <a:rPr lang="en-US" sz="1200" b="0" i="0" dirty="0">
                <a:effectLst/>
              </a:rPr>
              <a:t> </a:t>
            </a:r>
            <a:r>
              <a:rPr lang="en-US" sz="1200" b="0" i="0" dirty="0" err="1">
                <a:effectLst/>
              </a:rPr>
              <a:t>maakt</a:t>
            </a:r>
            <a:r>
              <a:rPr lang="en-US" sz="1200" b="0" i="0" dirty="0">
                <a:effectLst/>
              </a:rPr>
              <a:t> timeslots </a:t>
            </a:r>
            <a:r>
              <a:rPr lang="en-US" sz="1200" b="0" i="0" dirty="0" err="1">
                <a:effectLst/>
              </a:rPr>
              <a:t>aan</a:t>
            </a:r>
            <a:endParaRPr lang="en-US" sz="1200" dirty="0"/>
          </a:p>
          <a:p>
            <a:pPr indent="-228600">
              <a:lnSpc>
                <a:spcPct val="90000"/>
              </a:lnSpc>
              <a:spcAft>
                <a:spcPts val="600"/>
              </a:spcAft>
              <a:buFont typeface="Arial" panose="020B0604020202020204" pitchFamily="34" charset="0"/>
              <a:buChar char="•"/>
            </a:pPr>
            <a:r>
              <a:rPr lang="en-US" sz="1200" b="0" i="0" dirty="0" err="1">
                <a:effectLst/>
              </a:rPr>
              <a:t>Consument</a:t>
            </a:r>
            <a:r>
              <a:rPr lang="en-US" sz="1200" b="0" i="0" dirty="0">
                <a:effectLst/>
              </a:rPr>
              <a:t> </a:t>
            </a:r>
            <a:r>
              <a:rPr lang="en-US" sz="1200" b="0" i="0" dirty="0" err="1">
                <a:effectLst/>
              </a:rPr>
              <a:t>kiest</a:t>
            </a:r>
            <a:r>
              <a:rPr lang="en-US" sz="1200" b="0" i="0" dirty="0">
                <a:effectLst/>
              </a:rPr>
              <a:t> </a:t>
            </a:r>
            <a:r>
              <a:rPr lang="en-US" sz="1200" b="0" i="0" dirty="0" err="1">
                <a:effectLst/>
              </a:rPr>
              <a:t>een</a:t>
            </a:r>
            <a:r>
              <a:rPr lang="en-US" sz="1200" b="0" i="0" dirty="0">
                <a:effectLst/>
              </a:rPr>
              <a:t> timeslot </a:t>
            </a:r>
            <a:r>
              <a:rPr lang="en-US" sz="1200" b="0" i="0" dirty="0" err="1">
                <a:effectLst/>
              </a:rPr>
              <a:t>uit</a:t>
            </a:r>
            <a:r>
              <a:rPr lang="en-US" sz="1200" b="0" i="0" dirty="0">
                <a:effectLst/>
              </a:rPr>
              <a:t> om </a:t>
            </a:r>
            <a:r>
              <a:rPr lang="en-US" sz="1200" b="0" i="0" dirty="0" err="1">
                <a:effectLst/>
              </a:rPr>
              <a:t>langs</a:t>
            </a:r>
            <a:r>
              <a:rPr lang="en-US" sz="1200" b="0" i="0" dirty="0">
                <a:effectLst/>
              </a:rPr>
              <a:t> </a:t>
            </a:r>
            <a:r>
              <a:rPr lang="en-US" sz="1200" b="0" i="0" dirty="0" err="1">
                <a:effectLst/>
              </a:rPr>
              <a:t>te</a:t>
            </a:r>
            <a:r>
              <a:rPr lang="en-US" sz="1200" b="0" i="0" dirty="0">
                <a:effectLst/>
              </a:rPr>
              <a:t> </a:t>
            </a:r>
            <a:r>
              <a:rPr lang="en-US" sz="1200" b="0" i="0" dirty="0" err="1">
                <a:effectLst/>
              </a:rPr>
              <a:t>komen</a:t>
            </a:r>
            <a:r>
              <a:rPr lang="en-US" sz="1200" b="0" i="0" dirty="0">
                <a:effectLst/>
              </a:rPr>
              <a:t>. </a:t>
            </a:r>
            <a:endParaRPr lang="en-US" sz="1200" dirty="0"/>
          </a:p>
          <a:p>
            <a:endParaRPr lang="nl-NL" dirty="0"/>
          </a:p>
        </p:txBody>
      </p:sp>
      <p:sp>
        <p:nvSpPr>
          <p:cNvPr id="4" name="Tijdelijke aanduiding voor dianummer 3"/>
          <p:cNvSpPr>
            <a:spLocks noGrp="1"/>
          </p:cNvSpPr>
          <p:nvPr>
            <p:ph type="sldNum" sz="quarter" idx="5"/>
          </p:nvPr>
        </p:nvSpPr>
        <p:spPr/>
        <p:txBody>
          <a:bodyPr/>
          <a:lstStyle/>
          <a:p>
            <a:fld id="{28CB8481-0EEF-4EFC-9B45-BDB2F0212D4A}" type="slidenum">
              <a:rPr lang="nl-NL" smtClean="0"/>
              <a:t>2</a:t>
            </a:fld>
            <a:endParaRPr lang="nl-NL"/>
          </a:p>
        </p:txBody>
      </p:sp>
    </p:spTree>
    <p:extLst>
      <p:ext uri="{BB962C8B-B14F-4D97-AF65-F5344CB8AC3E}">
        <p14:creationId xmlns:p14="http://schemas.microsoft.com/office/powerpoint/2010/main" val="2849791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https://ondernemersplein.kvk.nl/eigen-bedrijf-starten-10-belangrijke-stappen/ </a:t>
            </a:r>
          </a:p>
        </p:txBody>
      </p:sp>
      <p:sp>
        <p:nvSpPr>
          <p:cNvPr id="4" name="Tijdelijke aanduiding voor dianummer 3"/>
          <p:cNvSpPr>
            <a:spLocks noGrp="1"/>
          </p:cNvSpPr>
          <p:nvPr>
            <p:ph type="sldNum" sz="quarter" idx="5"/>
          </p:nvPr>
        </p:nvSpPr>
        <p:spPr/>
        <p:txBody>
          <a:bodyPr/>
          <a:lstStyle/>
          <a:p>
            <a:fld id="{28CB8481-0EEF-4EFC-9B45-BDB2F0212D4A}" type="slidenum">
              <a:rPr lang="nl-NL" smtClean="0"/>
              <a:t>8</a:t>
            </a:fld>
            <a:endParaRPr lang="nl-NL"/>
          </a:p>
        </p:txBody>
      </p:sp>
    </p:spTree>
    <p:extLst>
      <p:ext uri="{BB962C8B-B14F-4D97-AF65-F5344CB8AC3E}">
        <p14:creationId xmlns:p14="http://schemas.microsoft.com/office/powerpoint/2010/main" val="3616692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3572F-6CAB-443D-8BB5-2F1227E42A6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DEB2140-52C8-4026-A19B-7653294995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B189C9F-6F47-434E-AD4B-15AED8AC191E}"/>
              </a:ext>
            </a:extLst>
          </p:cNvPr>
          <p:cNvSpPr>
            <a:spLocks noGrp="1"/>
          </p:cNvSpPr>
          <p:nvPr>
            <p:ph type="dt" sz="half" idx="10"/>
          </p:nvPr>
        </p:nvSpPr>
        <p:spPr/>
        <p:txBody>
          <a:bodyPr/>
          <a:lstStyle/>
          <a:p>
            <a:fld id="{28C3BD8D-5BBE-4956-AEE7-808D1E8B37B4}" type="datetimeFigureOut">
              <a:rPr lang="nl-NL" smtClean="0"/>
              <a:t>18-1-2022</a:t>
            </a:fld>
            <a:endParaRPr lang="nl-NL"/>
          </a:p>
        </p:txBody>
      </p:sp>
      <p:sp>
        <p:nvSpPr>
          <p:cNvPr id="5" name="Tijdelijke aanduiding voor voettekst 4">
            <a:extLst>
              <a:ext uri="{FF2B5EF4-FFF2-40B4-BE49-F238E27FC236}">
                <a16:creationId xmlns:a16="http://schemas.microsoft.com/office/drawing/2014/main" id="{8FCC1385-0528-4F56-8EB1-A2EFCAA5A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20E3E79-04D9-4038-88F2-4119BDD2A72F}"/>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429124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78C3A5-4477-4D62-8F55-A5C57951674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34D8D1C-567D-4E57-8F04-ADC9D69C02A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71E53E-7D86-475B-9345-D46905B256CA}"/>
              </a:ext>
            </a:extLst>
          </p:cNvPr>
          <p:cNvSpPr>
            <a:spLocks noGrp="1"/>
          </p:cNvSpPr>
          <p:nvPr>
            <p:ph type="dt" sz="half" idx="10"/>
          </p:nvPr>
        </p:nvSpPr>
        <p:spPr/>
        <p:txBody>
          <a:bodyPr/>
          <a:lstStyle/>
          <a:p>
            <a:fld id="{28C3BD8D-5BBE-4956-AEE7-808D1E8B37B4}" type="datetimeFigureOut">
              <a:rPr lang="nl-NL" smtClean="0"/>
              <a:t>18-1-2022</a:t>
            </a:fld>
            <a:endParaRPr lang="nl-NL"/>
          </a:p>
        </p:txBody>
      </p:sp>
      <p:sp>
        <p:nvSpPr>
          <p:cNvPr id="5" name="Tijdelijke aanduiding voor voettekst 4">
            <a:extLst>
              <a:ext uri="{FF2B5EF4-FFF2-40B4-BE49-F238E27FC236}">
                <a16:creationId xmlns:a16="http://schemas.microsoft.com/office/drawing/2014/main" id="{AC07C9B0-F157-44E1-97D0-86CC55D20D5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B53BBE2-DACB-4CCF-AE29-2B0EB5A5BA4A}"/>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60434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A57790A-E72C-4253-BB90-DDBB4A13246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7BEFCF4-EF48-4BD7-AABF-401DF67735D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A28AA7F-960E-4CCA-BADB-4D40B38D79BC}"/>
              </a:ext>
            </a:extLst>
          </p:cNvPr>
          <p:cNvSpPr>
            <a:spLocks noGrp="1"/>
          </p:cNvSpPr>
          <p:nvPr>
            <p:ph type="dt" sz="half" idx="10"/>
          </p:nvPr>
        </p:nvSpPr>
        <p:spPr/>
        <p:txBody>
          <a:bodyPr/>
          <a:lstStyle/>
          <a:p>
            <a:fld id="{28C3BD8D-5BBE-4956-AEE7-808D1E8B37B4}" type="datetimeFigureOut">
              <a:rPr lang="nl-NL" smtClean="0"/>
              <a:t>18-1-2022</a:t>
            </a:fld>
            <a:endParaRPr lang="nl-NL"/>
          </a:p>
        </p:txBody>
      </p:sp>
      <p:sp>
        <p:nvSpPr>
          <p:cNvPr id="5" name="Tijdelijke aanduiding voor voettekst 4">
            <a:extLst>
              <a:ext uri="{FF2B5EF4-FFF2-40B4-BE49-F238E27FC236}">
                <a16:creationId xmlns:a16="http://schemas.microsoft.com/office/drawing/2014/main" id="{75E72BD2-E0C0-43ED-B00A-17AD725ABA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5BA2294-28C1-42C5-A9CC-6967A234A367}"/>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205934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18-1-2022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483823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18-1-2022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471138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18-1-2022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12203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400733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21843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55FE1-F3BE-46C4-8EF7-5CB3A459996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DE4D9F0-1916-4BA4-B7BC-080A8C18420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0CC2D5C-026F-41DA-80E0-021B71D18B25}"/>
              </a:ext>
            </a:extLst>
          </p:cNvPr>
          <p:cNvSpPr>
            <a:spLocks noGrp="1"/>
          </p:cNvSpPr>
          <p:nvPr>
            <p:ph type="dt" sz="half" idx="10"/>
          </p:nvPr>
        </p:nvSpPr>
        <p:spPr/>
        <p:txBody>
          <a:bodyPr/>
          <a:lstStyle/>
          <a:p>
            <a:fld id="{28C3BD8D-5BBE-4956-AEE7-808D1E8B37B4}" type="datetimeFigureOut">
              <a:rPr lang="nl-NL" smtClean="0"/>
              <a:t>18-1-2022</a:t>
            </a:fld>
            <a:endParaRPr lang="nl-NL"/>
          </a:p>
        </p:txBody>
      </p:sp>
      <p:sp>
        <p:nvSpPr>
          <p:cNvPr id="5" name="Tijdelijke aanduiding voor voettekst 4">
            <a:extLst>
              <a:ext uri="{FF2B5EF4-FFF2-40B4-BE49-F238E27FC236}">
                <a16:creationId xmlns:a16="http://schemas.microsoft.com/office/drawing/2014/main" id="{89E9C77F-FC5A-49C4-9200-DE9087DE6D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C70626B-F0AD-41F8-98AE-FFE4B5278DBE}"/>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305882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A340A7-46B6-4644-BE05-BCD055839C5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B1EC3F1-E67E-4E0F-9F51-5EDF6630D4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84B95E4-8329-4830-9DF7-5E2BEBC78C6F}"/>
              </a:ext>
            </a:extLst>
          </p:cNvPr>
          <p:cNvSpPr>
            <a:spLocks noGrp="1"/>
          </p:cNvSpPr>
          <p:nvPr>
            <p:ph type="dt" sz="half" idx="10"/>
          </p:nvPr>
        </p:nvSpPr>
        <p:spPr/>
        <p:txBody>
          <a:bodyPr/>
          <a:lstStyle/>
          <a:p>
            <a:fld id="{28C3BD8D-5BBE-4956-AEE7-808D1E8B37B4}" type="datetimeFigureOut">
              <a:rPr lang="nl-NL" smtClean="0"/>
              <a:t>18-1-2022</a:t>
            </a:fld>
            <a:endParaRPr lang="nl-NL"/>
          </a:p>
        </p:txBody>
      </p:sp>
      <p:sp>
        <p:nvSpPr>
          <p:cNvPr id="5" name="Tijdelijke aanduiding voor voettekst 4">
            <a:extLst>
              <a:ext uri="{FF2B5EF4-FFF2-40B4-BE49-F238E27FC236}">
                <a16:creationId xmlns:a16="http://schemas.microsoft.com/office/drawing/2014/main" id="{F4BD4699-0EF0-4B20-9143-6FD606A23A6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6E67C73-48C0-4750-9B3D-5583CFBCBA57}"/>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54259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2DF33-7C83-4CD9-AFB5-B857D01BDB9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FA269B1-96DF-4EDD-A960-489760CA08F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49A82F7-8A92-465A-8075-F5A039B0B1B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1C33E14-79D5-47C6-834E-F2FCF72C6D69}"/>
              </a:ext>
            </a:extLst>
          </p:cNvPr>
          <p:cNvSpPr>
            <a:spLocks noGrp="1"/>
          </p:cNvSpPr>
          <p:nvPr>
            <p:ph type="dt" sz="half" idx="10"/>
          </p:nvPr>
        </p:nvSpPr>
        <p:spPr/>
        <p:txBody>
          <a:bodyPr/>
          <a:lstStyle/>
          <a:p>
            <a:fld id="{28C3BD8D-5BBE-4956-AEE7-808D1E8B37B4}" type="datetimeFigureOut">
              <a:rPr lang="nl-NL" smtClean="0"/>
              <a:t>18-1-2022</a:t>
            </a:fld>
            <a:endParaRPr lang="nl-NL"/>
          </a:p>
        </p:txBody>
      </p:sp>
      <p:sp>
        <p:nvSpPr>
          <p:cNvPr id="6" name="Tijdelijke aanduiding voor voettekst 5">
            <a:extLst>
              <a:ext uri="{FF2B5EF4-FFF2-40B4-BE49-F238E27FC236}">
                <a16:creationId xmlns:a16="http://schemas.microsoft.com/office/drawing/2014/main" id="{A6214B55-4A67-461E-812D-8A62287505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DBCD796-8F53-41EA-8989-4534A39101D5}"/>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352075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F29AA-4E66-4483-B995-4B08A9D6D5D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6570811-FBCA-4C77-96CF-A0999E85A8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D6CF7FD-193E-4521-8B66-04FC4BDEA61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7F5AA13-1526-4B19-97E2-172F318688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F0D0830-03C9-45CA-AE8E-ABD8BE408D5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F563623-2CF4-489B-A978-4BF544F55089}"/>
              </a:ext>
            </a:extLst>
          </p:cNvPr>
          <p:cNvSpPr>
            <a:spLocks noGrp="1"/>
          </p:cNvSpPr>
          <p:nvPr>
            <p:ph type="dt" sz="half" idx="10"/>
          </p:nvPr>
        </p:nvSpPr>
        <p:spPr/>
        <p:txBody>
          <a:bodyPr/>
          <a:lstStyle/>
          <a:p>
            <a:fld id="{28C3BD8D-5BBE-4956-AEE7-808D1E8B37B4}" type="datetimeFigureOut">
              <a:rPr lang="nl-NL" smtClean="0"/>
              <a:t>18-1-2022</a:t>
            </a:fld>
            <a:endParaRPr lang="nl-NL"/>
          </a:p>
        </p:txBody>
      </p:sp>
      <p:sp>
        <p:nvSpPr>
          <p:cNvPr id="8" name="Tijdelijke aanduiding voor voettekst 7">
            <a:extLst>
              <a:ext uri="{FF2B5EF4-FFF2-40B4-BE49-F238E27FC236}">
                <a16:creationId xmlns:a16="http://schemas.microsoft.com/office/drawing/2014/main" id="{3AAAF558-E0BE-4A33-85D8-F3008B5B82C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CAE3E8A-F6CA-45C8-A0D6-88BFD2D8B7AF}"/>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1337575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78A98-800B-4A6E-98BB-0489EEE6093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AA879A3-5863-4569-810C-2BA42EB6FC3D}"/>
              </a:ext>
            </a:extLst>
          </p:cNvPr>
          <p:cNvSpPr>
            <a:spLocks noGrp="1"/>
          </p:cNvSpPr>
          <p:nvPr>
            <p:ph type="dt" sz="half" idx="10"/>
          </p:nvPr>
        </p:nvSpPr>
        <p:spPr/>
        <p:txBody>
          <a:bodyPr/>
          <a:lstStyle/>
          <a:p>
            <a:fld id="{28C3BD8D-5BBE-4956-AEE7-808D1E8B37B4}" type="datetimeFigureOut">
              <a:rPr lang="nl-NL" smtClean="0"/>
              <a:t>18-1-2022</a:t>
            </a:fld>
            <a:endParaRPr lang="nl-NL"/>
          </a:p>
        </p:txBody>
      </p:sp>
      <p:sp>
        <p:nvSpPr>
          <p:cNvPr id="4" name="Tijdelijke aanduiding voor voettekst 3">
            <a:extLst>
              <a:ext uri="{FF2B5EF4-FFF2-40B4-BE49-F238E27FC236}">
                <a16:creationId xmlns:a16="http://schemas.microsoft.com/office/drawing/2014/main" id="{34E33178-437F-4CD7-B2D9-CB4F716B1B8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8727B24-A70D-4847-9A7E-BDC5621E7E02}"/>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115545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347C09F-A2AE-4548-9BF6-912BA7F08E73}"/>
              </a:ext>
            </a:extLst>
          </p:cNvPr>
          <p:cNvSpPr>
            <a:spLocks noGrp="1"/>
          </p:cNvSpPr>
          <p:nvPr>
            <p:ph type="dt" sz="half" idx="10"/>
          </p:nvPr>
        </p:nvSpPr>
        <p:spPr/>
        <p:txBody>
          <a:bodyPr/>
          <a:lstStyle/>
          <a:p>
            <a:fld id="{28C3BD8D-5BBE-4956-AEE7-808D1E8B37B4}" type="datetimeFigureOut">
              <a:rPr lang="nl-NL" smtClean="0"/>
              <a:t>18-1-2022</a:t>
            </a:fld>
            <a:endParaRPr lang="nl-NL"/>
          </a:p>
        </p:txBody>
      </p:sp>
      <p:sp>
        <p:nvSpPr>
          <p:cNvPr id="3" name="Tijdelijke aanduiding voor voettekst 2">
            <a:extLst>
              <a:ext uri="{FF2B5EF4-FFF2-40B4-BE49-F238E27FC236}">
                <a16:creationId xmlns:a16="http://schemas.microsoft.com/office/drawing/2014/main" id="{4A06CCAD-AE3A-44AA-9660-4DF267E25C0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99BC91C-3427-48C9-BEC1-A7962A9A383C}"/>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1160239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1FD80-8C0B-48A0-A817-2951991298D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0B85560-048A-46AD-B4F7-A1F219E910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A9C8722-8460-4BEE-9DBC-391AFBEFF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CCF5A25-3BCE-4AD9-9592-F2B373EC16BE}"/>
              </a:ext>
            </a:extLst>
          </p:cNvPr>
          <p:cNvSpPr>
            <a:spLocks noGrp="1"/>
          </p:cNvSpPr>
          <p:nvPr>
            <p:ph type="dt" sz="half" idx="10"/>
          </p:nvPr>
        </p:nvSpPr>
        <p:spPr/>
        <p:txBody>
          <a:bodyPr/>
          <a:lstStyle/>
          <a:p>
            <a:fld id="{28C3BD8D-5BBE-4956-AEE7-808D1E8B37B4}" type="datetimeFigureOut">
              <a:rPr lang="nl-NL" smtClean="0"/>
              <a:t>18-1-2022</a:t>
            </a:fld>
            <a:endParaRPr lang="nl-NL"/>
          </a:p>
        </p:txBody>
      </p:sp>
      <p:sp>
        <p:nvSpPr>
          <p:cNvPr id="6" name="Tijdelijke aanduiding voor voettekst 5">
            <a:extLst>
              <a:ext uri="{FF2B5EF4-FFF2-40B4-BE49-F238E27FC236}">
                <a16:creationId xmlns:a16="http://schemas.microsoft.com/office/drawing/2014/main" id="{28175CAE-CDE7-44DD-8ECE-85F5A62F255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6D66133-D5D0-4AB9-8EB5-BFE9B0149D1E}"/>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59723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E26B33-A114-4972-8B7A-2404C312012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806AEDF-CAEF-410F-BE42-75E1C48DA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356ED97-73B4-455E-B341-26E7F601AC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D1FAB72-5B1F-482A-9C0A-149796EEDF42}"/>
              </a:ext>
            </a:extLst>
          </p:cNvPr>
          <p:cNvSpPr>
            <a:spLocks noGrp="1"/>
          </p:cNvSpPr>
          <p:nvPr>
            <p:ph type="dt" sz="half" idx="10"/>
          </p:nvPr>
        </p:nvSpPr>
        <p:spPr/>
        <p:txBody>
          <a:bodyPr/>
          <a:lstStyle/>
          <a:p>
            <a:fld id="{28C3BD8D-5BBE-4956-AEE7-808D1E8B37B4}" type="datetimeFigureOut">
              <a:rPr lang="nl-NL" smtClean="0"/>
              <a:t>18-1-2022</a:t>
            </a:fld>
            <a:endParaRPr lang="nl-NL"/>
          </a:p>
        </p:txBody>
      </p:sp>
      <p:sp>
        <p:nvSpPr>
          <p:cNvPr id="6" name="Tijdelijke aanduiding voor voettekst 5">
            <a:extLst>
              <a:ext uri="{FF2B5EF4-FFF2-40B4-BE49-F238E27FC236}">
                <a16:creationId xmlns:a16="http://schemas.microsoft.com/office/drawing/2014/main" id="{1A2C18C7-7D77-4082-B53F-55F90D9E3BB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1EE9BE8-3F9B-4072-9F86-842072775D64}"/>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3871523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E6AEFA5-58B2-49F2-9664-F10882CB8B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0A84DDF-0FF2-4D28-B2CF-ADD3E10FB6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4235BF-8CB7-4D26-A5C1-5C7A8739E7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3BD8D-5BBE-4956-AEE7-808D1E8B37B4}" type="datetimeFigureOut">
              <a:rPr lang="nl-NL" smtClean="0"/>
              <a:t>18-1-2022</a:t>
            </a:fld>
            <a:endParaRPr lang="nl-NL"/>
          </a:p>
        </p:txBody>
      </p:sp>
      <p:sp>
        <p:nvSpPr>
          <p:cNvPr id="5" name="Tijdelijke aanduiding voor voettekst 4">
            <a:extLst>
              <a:ext uri="{FF2B5EF4-FFF2-40B4-BE49-F238E27FC236}">
                <a16:creationId xmlns:a16="http://schemas.microsoft.com/office/drawing/2014/main" id="{9734F47D-3AAC-4159-BB34-93C612ABD0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61AE2B4-9953-46B2-B0C7-86AD26ECFF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13A21-E88C-421D-901E-17EDF6A7EAEF}" type="slidenum">
              <a:rPr lang="nl-NL" smtClean="0"/>
              <a:t>‹nr.›</a:t>
            </a:fld>
            <a:endParaRPr lang="nl-NL"/>
          </a:p>
        </p:txBody>
      </p:sp>
    </p:spTree>
    <p:extLst>
      <p:ext uri="{BB962C8B-B14F-4D97-AF65-F5344CB8AC3E}">
        <p14:creationId xmlns:p14="http://schemas.microsoft.com/office/powerpoint/2010/main" val="2757819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18-1-2022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20720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hyperlink" Target="https://ondernemersplein.kvk.nl/wetten-en-regels/" TargetMode="External"/><Relationship Id="rId3" Type="http://schemas.openxmlformats.org/officeDocument/2006/relationships/diagramLayout" Target="../diagrams/layout1.xml"/><Relationship Id="rId7"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218FED7-AB46-4296-A2AB-73E4BDC03138}"/>
              </a:ext>
            </a:extLst>
          </p:cNvPr>
          <p:cNvSpPr>
            <a:spLocks noGrp="1"/>
          </p:cNvSpPr>
          <p:nvPr>
            <p:ph type="title"/>
          </p:nvPr>
        </p:nvSpPr>
        <p:spPr/>
        <p:txBody>
          <a:bodyPr/>
          <a:lstStyle/>
          <a:p>
            <a:r>
              <a:rPr lang="nl-NL" b="1" dirty="0">
                <a:solidFill>
                  <a:srgbClr val="0070C0"/>
                </a:solidFill>
              </a:rPr>
              <a:t>Ondernemen</a:t>
            </a:r>
            <a:endParaRPr lang="nl-NL" dirty="0">
              <a:solidFill>
                <a:srgbClr val="0070C0"/>
              </a:solidFill>
            </a:endParaRPr>
          </a:p>
        </p:txBody>
      </p:sp>
      <p:sp>
        <p:nvSpPr>
          <p:cNvPr id="6" name="Tijdelijke aanduiding voor inhoud 5">
            <a:extLst>
              <a:ext uri="{FF2B5EF4-FFF2-40B4-BE49-F238E27FC236}">
                <a16:creationId xmlns:a16="http://schemas.microsoft.com/office/drawing/2014/main" id="{4910A9D3-44B0-412E-9D51-FA1C2DD5ED39}"/>
              </a:ext>
            </a:extLst>
          </p:cNvPr>
          <p:cNvSpPr>
            <a:spLocks noGrp="1"/>
          </p:cNvSpPr>
          <p:nvPr>
            <p:ph sz="half" idx="2"/>
          </p:nvPr>
        </p:nvSpPr>
        <p:spPr>
          <a:xfrm>
            <a:off x="8733347" y="1736252"/>
            <a:ext cx="2562138" cy="2156240"/>
          </a:xfrm>
        </p:spPr>
        <p:txBody>
          <a:bodyPr>
            <a:normAutofit/>
          </a:bodyPr>
          <a:lstStyle/>
          <a:p>
            <a:pPr marL="0" indent="0">
              <a:buNone/>
            </a:pPr>
            <a:r>
              <a:rPr lang="nl-NL" sz="1400" b="1" dirty="0"/>
              <a:t>IBS Thema</a:t>
            </a:r>
          </a:p>
          <a:p>
            <a:pPr>
              <a:buFont typeface="Wingdings" panose="05000000000000000000" pitchFamily="2" charset="2"/>
              <a:buChar char="q"/>
            </a:pPr>
            <a:r>
              <a:rPr lang="nl-NL" sz="1400" dirty="0">
                <a:solidFill>
                  <a:schemeClr val="bg1">
                    <a:lumMod val="85000"/>
                  </a:schemeClr>
                </a:solidFill>
              </a:rPr>
              <a:t> De nieuwe economie</a:t>
            </a:r>
          </a:p>
          <a:p>
            <a:pPr>
              <a:buFont typeface="Wingdings" panose="05000000000000000000" pitchFamily="2" charset="2"/>
              <a:buChar char="q"/>
            </a:pPr>
            <a:r>
              <a:rPr lang="nl-NL" sz="1400" dirty="0">
                <a:solidFill>
                  <a:schemeClr val="bg1">
                    <a:lumMod val="85000"/>
                  </a:schemeClr>
                </a:solidFill>
              </a:rPr>
              <a:t> Marktverkenning</a:t>
            </a:r>
          </a:p>
          <a:p>
            <a:pPr>
              <a:buFont typeface="Wingdings" panose="05000000000000000000" pitchFamily="2" charset="2"/>
              <a:buChar char="q"/>
            </a:pPr>
            <a:r>
              <a:rPr lang="nl-NL" sz="1400" dirty="0">
                <a:solidFill>
                  <a:schemeClr val="bg1">
                    <a:lumMod val="85000"/>
                  </a:schemeClr>
                </a:solidFill>
              </a:rPr>
              <a:t> Financiën</a:t>
            </a:r>
          </a:p>
          <a:p>
            <a:pPr>
              <a:buFont typeface="Wingdings" panose="05000000000000000000" pitchFamily="2" charset="2"/>
              <a:buChar char="q"/>
            </a:pPr>
            <a:r>
              <a:rPr lang="nl-NL" sz="1400" dirty="0">
                <a:solidFill>
                  <a:schemeClr val="bg1">
                    <a:lumMod val="85000"/>
                  </a:schemeClr>
                </a:solidFill>
              </a:rPr>
              <a:t> De verborgen impact</a:t>
            </a:r>
          </a:p>
          <a:p>
            <a:pPr>
              <a:buFont typeface="Wingdings" panose="05000000000000000000" pitchFamily="2" charset="2"/>
              <a:buChar char="ü"/>
            </a:pPr>
            <a:r>
              <a:rPr lang="nl-NL" sz="1400" b="1" dirty="0">
                <a:solidFill>
                  <a:srgbClr val="0070C0"/>
                </a:solidFill>
              </a:rPr>
              <a:t> Ondernemen</a:t>
            </a:r>
          </a:p>
        </p:txBody>
      </p:sp>
      <p:sp>
        <p:nvSpPr>
          <p:cNvPr id="10" name="Tijdelijke aanduiding voor inhoud 5">
            <a:extLst>
              <a:ext uri="{FF2B5EF4-FFF2-40B4-BE49-F238E27FC236}">
                <a16:creationId xmlns:a16="http://schemas.microsoft.com/office/drawing/2014/main" id="{B5E90D55-298E-4509-878D-C4E228CD5F8E}"/>
              </a:ext>
            </a:extLst>
          </p:cNvPr>
          <p:cNvSpPr txBox="1">
            <a:spLocks/>
          </p:cNvSpPr>
          <p:nvPr/>
        </p:nvSpPr>
        <p:spPr bwMode="auto">
          <a:xfrm>
            <a:off x="1917855" y="1712880"/>
            <a:ext cx="4628223"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Begrippen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Calibri"/>
              </a:rPr>
              <a:t> Wet- en regelgeving</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2000" dirty="0">
                <a:solidFill>
                  <a:prstClr val="black"/>
                </a:solidFill>
                <a:latin typeface="Calibri" panose="020F0502020204030204"/>
                <a:cs typeface="Calibri"/>
              </a:rPr>
              <a:t> Arbeidstijdenwet</a:t>
            </a: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2" name="Tijdelijke aanduiding voor inhoud 5">
            <a:extLst>
              <a:ext uri="{FF2B5EF4-FFF2-40B4-BE49-F238E27FC236}">
                <a16:creationId xmlns:a16="http://schemas.microsoft.com/office/drawing/2014/main" id="{2D05C487-7FDA-4DD4-A64C-272352214795}"/>
              </a:ext>
            </a:extLst>
          </p:cNvPr>
          <p:cNvSpPr txBox="1">
            <a:spLocks/>
          </p:cNvSpPr>
          <p:nvPr/>
        </p:nvSpPr>
        <p:spPr bwMode="auto">
          <a:xfrm>
            <a:off x="603309" y="5736482"/>
            <a:ext cx="11241946" cy="326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Afbeelding 14">
            <a:extLst>
              <a:ext uri="{FF2B5EF4-FFF2-40B4-BE49-F238E27FC236}">
                <a16:creationId xmlns:a16="http://schemas.microsoft.com/office/drawing/2014/main" id="{3C8AD9AC-786C-41FA-8D3C-1F579EA918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17" name="Afbeelding 16">
            <a:extLst>
              <a:ext uri="{FF2B5EF4-FFF2-40B4-BE49-F238E27FC236}">
                <a16:creationId xmlns:a16="http://schemas.microsoft.com/office/drawing/2014/main" id="{5AF66FF2-65B5-4E75-80FB-1AD095EE08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8" name="Tijdelijke aanduiding voor inhoud 5">
            <a:extLst>
              <a:ext uri="{FF2B5EF4-FFF2-40B4-BE49-F238E27FC236}">
                <a16:creationId xmlns:a16="http://schemas.microsoft.com/office/drawing/2014/main" id="{D8729D5A-9FCE-424A-BA8D-CF5994EDB1B6}"/>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IBS Toetsing</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 Kennistoets</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 Ondernemingsplan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 Vlog</a:t>
            </a:r>
          </a:p>
        </p:txBody>
      </p:sp>
      <p:pic>
        <p:nvPicPr>
          <p:cNvPr id="20" name="Afbeelding 19">
            <a:extLst>
              <a:ext uri="{FF2B5EF4-FFF2-40B4-BE49-F238E27FC236}">
                <a16:creationId xmlns:a16="http://schemas.microsoft.com/office/drawing/2014/main" id="{72ADD984-4BEC-4118-974C-4F5B62A337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graphicFrame>
        <p:nvGraphicFramePr>
          <p:cNvPr id="11" name="Tabel 13">
            <a:extLst>
              <a:ext uri="{FF2B5EF4-FFF2-40B4-BE49-F238E27FC236}">
                <a16:creationId xmlns:a16="http://schemas.microsoft.com/office/drawing/2014/main" id="{3B013591-C311-4B43-9976-B192921C3C18}"/>
              </a:ext>
            </a:extLst>
          </p:cNvPr>
          <p:cNvGraphicFramePr>
            <a:graphicFrameLocks noGrp="1"/>
          </p:cNvGraphicFramePr>
          <p:nvPr>
            <p:extLst>
              <p:ext uri="{D42A27DB-BD31-4B8C-83A1-F6EECF244321}">
                <p14:modId xmlns:p14="http://schemas.microsoft.com/office/powerpoint/2010/main" val="1296052000"/>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1">
                              <a:lumMod val="85000"/>
                            </a:schemeClr>
                          </a:solidFill>
                          <a:latin typeface="+mn-lt"/>
                          <a:ea typeface="+mn-ea"/>
                          <a:cs typeface="+mn-cs"/>
                        </a:rPr>
                        <a:t>Week 2</a:t>
                      </a:r>
                    </a:p>
                  </a:txBody>
                  <a:tcPr anchor="ctr"/>
                </a:tc>
                <a:tc>
                  <a:txBody>
                    <a:bodyPr/>
                    <a:lstStyle/>
                    <a:p>
                      <a:pPr algn="ctr"/>
                      <a:r>
                        <a:rPr lang="nl-NL" sz="1200" b="1" kern="1200" dirty="0">
                          <a:solidFill>
                            <a:schemeClr val="bg1">
                              <a:lumMod val="85000"/>
                            </a:schemeClr>
                          </a:solidFill>
                          <a:latin typeface="+mn-lt"/>
                          <a:ea typeface="+mn-ea"/>
                          <a:cs typeface="+mn-cs"/>
                        </a:rPr>
                        <a:t>Week 3</a:t>
                      </a:r>
                    </a:p>
                  </a:txBody>
                  <a:tcPr anchor="ctr"/>
                </a:tc>
                <a:tc>
                  <a:txBody>
                    <a:bodyPr/>
                    <a:lstStyle/>
                    <a:p>
                      <a:pPr algn="ctr"/>
                      <a:r>
                        <a:rPr lang="nl-NL" sz="1200" b="1" kern="1200" dirty="0">
                          <a:solidFill>
                            <a:schemeClr val="bg1">
                              <a:lumMod val="85000"/>
                            </a:schemeClr>
                          </a:solidFill>
                          <a:latin typeface="+mn-lt"/>
                          <a:ea typeface="+mn-ea"/>
                          <a:cs typeface="+mn-cs"/>
                        </a:rPr>
                        <a:t>Week 4</a:t>
                      </a:r>
                    </a:p>
                  </a:txBody>
                  <a:tcPr anchor="ctr"/>
                </a:tc>
                <a:tc>
                  <a:txBody>
                    <a:bodyPr/>
                    <a:lstStyle/>
                    <a:p>
                      <a:pPr algn="ctr"/>
                      <a:r>
                        <a:rPr lang="nl-NL" sz="1200" b="1" kern="1200" dirty="0">
                          <a:solidFill>
                            <a:schemeClr val="bg1">
                              <a:lumMod val="85000"/>
                            </a:schemeClr>
                          </a:solidFill>
                          <a:latin typeface="+mn-lt"/>
                          <a:ea typeface="+mn-ea"/>
                          <a:cs typeface="+mn-cs"/>
                        </a:rPr>
                        <a:t>Week 5</a:t>
                      </a: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b="1" kern="1200" dirty="0">
                          <a:solidFill>
                            <a:schemeClr val="bg1">
                              <a:lumMod val="85000"/>
                            </a:schemeClr>
                          </a:solidFill>
                          <a:latin typeface="+mn-lt"/>
                          <a:ea typeface="+mn-ea"/>
                          <a:cs typeface="+mn-cs"/>
                        </a:rPr>
                        <a:t>Week 7</a:t>
                      </a:r>
                    </a:p>
                  </a:txBody>
                  <a:tcPr anchor="ctr"/>
                </a:tc>
                <a:tc>
                  <a:txBody>
                    <a:bodyPr/>
                    <a:lstStyle/>
                    <a:p>
                      <a:pPr algn="ctr"/>
                      <a:r>
                        <a:rPr lang="nl-NL" sz="1200" b="1" kern="1200" dirty="0">
                          <a:solidFill>
                            <a:srgbClr val="000644"/>
                          </a:solidFill>
                          <a:latin typeface="+mn-lt"/>
                          <a:ea typeface="+mn-ea"/>
                          <a:cs typeface="+mn-cs"/>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spTree>
    <p:extLst>
      <p:ext uri="{BB962C8B-B14F-4D97-AF65-F5344CB8AC3E}">
        <p14:creationId xmlns:p14="http://schemas.microsoft.com/office/powerpoint/2010/main" val="2083359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D900AFE-B6B2-4974-8F32-624106F8AD3C}"/>
              </a:ext>
            </a:extLst>
          </p:cNvPr>
          <p:cNvSpPr txBox="1">
            <a:spLocks noGrp="1"/>
          </p:cNvSpPr>
          <p:nvPr>
            <p:ph type="title"/>
          </p:nvPr>
        </p:nvSpPr>
        <p:spPr>
          <a:xfrm>
            <a:off x="678692" y="2400745"/>
            <a:ext cx="4557615" cy="3155742"/>
          </a:xfrm>
          <a:prstGeom prst="rect">
            <a:avLst/>
          </a:prstGeom>
        </p:spPr>
        <p:txBody>
          <a:bodyPr vert="horz" lIns="91440" tIns="45720" rIns="91440" bIns="45720" rtlCol="0" anchor="ctr">
            <a:normAutofit fontScale="90000"/>
          </a:bodyPr>
          <a:lstStyle/>
          <a:p>
            <a:pPr algn="l"/>
            <a:r>
              <a:rPr lang="nl-NL" sz="3100" b="1" i="0" dirty="0">
                <a:solidFill>
                  <a:srgbClr val="000000"/>
                </a:solidFill>
                <a:effectLst/>
                <a:latin typeface="Fjalla One"/>
              </a:rPr>
              <a:t>Moos de Winter wil een einde maken aan de fysieke wachtrij</a:t>
            </a:r>
            <a:br>
              <a:rPr lang="nl-NL" sz="1600" b="1" i="0" dirty="0">
                <a:solidFill>
                  <a:srgbClr val="000000"/>
                </a:solidFill>
                <a:effectLst/>
                <a:latin typeface="Fjalla One"/>
              </a:rPr>
            </a:br>
            <a:br>
              <a:rPr lang="nl-NL" sz="2200" b="0" i="0" dirty="0">
                <a:solidFill>
                  <a:srgbClr val="000000"/>
                </a:solidFill>
                <a:effectLst/>
                <a:latin typeface="Fjalla One"/>
              </a:rPr>
            </a:br>
            <a:r>
              <a:rPr lang="nl-NL" sz="2200" b="0" i="0" dirty="0">
                <a:solidFill>
                  <a:srgbClr val="000000"/>
                </a:solidFill>
                <a:effectLst/>
                <a:latin typeface="Playfair Display" panose="00000500000000000000" pitchFamily="2" charset="0"/>
              </a:rPr>
              <a:t>Alle goede bedoelingen ten spijt, het voelt soms toch knap lullig om op anderhalve meter afstand van elkaar voor een winkel in de rij te staan. Moos de Winter, zoon van schrijver en opiniemaker Leon de Winter, bedacht samen met wat vrienden een oplossing in de vorm van </a:t>
            </a:r>
            <a:r>
              <a:rPr lang="nl-NL" sz="2200" b="0" i="0" dirty="0" err="1">
                <a:solidFill>
                  <a:srgbClr val="000000"/>
                </a:solidFill>
                <a:effectLst/>
                <a:latin typeface="Playfair Display" panose="00000500000000000000" pitchFamily="2" charset="0"/>
              </a:rPr>
              <a:t>ShopTiming</a:t>
            </a:r>
            <a:r>
              <a:rPr lang="nl-NL" sz="2200" b="0" i="0" dirty="0">
                <a:solidFill>
                  <a:srgbClr val="000000"/>
                </a:solidFill>
                <a:effectLst/>
                <a:latin typeface="Playfair Display" panose="00000500000000000000" pitchFamily="2" charset="0"/>
              </a:rPr>
              <a:t>.</a:t>
            </a:r>
            <a:br>
              <a:rPr lang="nl-NL" sz="1100" b="0" i="0" dirty="0">
                <a:solidFill>
                  <a:srgbClr val="000000"/>
                </a:solidFill>
                <a:effectLst/>
                <a:latin typeface="Playfair Display" panose="00000500000000000000" pitchFamily="2" charset="0"/>
              </a:rPr>
            </a:br>
            <a:endParaRPr lang="en-US" sz="2800" i="1" dirty="0">
              <a:effectLst>
                <a:outerShdw blurRad="38100" dist="38100" dir="2700000" algn="tl">
                  <a:srgbClr val="000000">
                    <a:alpha val="43137"/>
                  </a:srgbClr>
                </a:outerShdw>
              </a:effectLst>
            </a:endParaRPr>
          </a:p>
        </p:txBody>
      </p:sp>
      <p:pic>
        <p:nvPicPr>
          <p:cNvPr id="8" name="Afbeelding 7">
            <a:extLst>
              <a:ext uri="{FF2B5EF4-FFF2-40B4-BE49-F238E27FC236}">
                <a16:creationId xmlns:a16="http://schemas.microsoft.com/office/drawing/2014/main" id="{09C4C290-4DF6-43D4-B782-7471EEEA9AC7}"/>
              </a:ext>
            </a:extLst>
          </p:cNvPr>
          <p:cNvPicPr>
            <a:picLocks noChangeAspect="1"/>
          </p:cNvPicPr>
          <p:nvPr/>
        </p:nvPicPr>
        <p:blipFill>
          <a:blip r:embed="rId3"/>
          <a:stretch>
            <a:fillRect/>
          </a:stretch>
        </p:blipFill>
        <p:spPr>
          <a:xfrm>
            <a:off x="5732218" y="2102197"/>
            <a:ext cx="6086729" cy="3853067"/>
          </a:xfrm>
          <a:prstGeom prst="rect">
            <a:avLst/>
          </a:prstGeom>
        </p:spPr>
      </p:pic>
      <p:pic>
        <p:nvPicPr>
          <p:cNvPr id="5122" name="Picture 2" descr="ShopTiming">
            <a:extLst>
              <a:ext uri="{FF2B5EF4-FFF2-40B4-BE49-F238E27FC236}">
                <a16:creationId xmlns:a16="http://schemas.microsoft.com/office/drawing/2014/main" id="{C38EE7DA-1EE4-480E-A05D-F1AAD9BF68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92" y="137784"/>
            <a:ext cx="5590818" cy="1863606"/>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398AAFBF-6F11-4CA1-97D1-FAD20157D58A}"/>
              </a:ext>
            </a:extLst>
          </p:cNvPr>
          <p:cNvSpPr txBox="1"/>
          <p:nvPr/>
        </p:nvSpPr>
        <p:spPr>
          <a:xfrm>
            <a:off x="0" y="137784"/>
            <a:ext cx="10165218" cy="258845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4121816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D900AFE-B6B2-4974-8F32-624106F8AD3C}"/>
              </a:ext>
            </a:extLst>
          </p:cNvPr>
          <p:cNvSpPr txBox="1">
            <a:spLocks noGrp="1"/>
          </p:cNvSpPr>
          <p:nvPr>
            <p:ph type="title"/>
          </p:nvPr>
        </p:nvSpPr>
        <p:spPr>
          <a:xfrm>
            <a:off x="655320" y="365125"/>
            <a:ext cx="5120114" cy="1692794"/>
          </a:xfrm>
          <a:prstGeom prst="rect">
            <a:avLst/>
          </a:prstGeom>
        </p:spPr>
        <p:txBody>
          <a:bodyPr vert="horz" lIns="91440" tIns="45720" rIns="91440" bIns="45720" rtlCol="0" anchor="ctr">
            <a:normAutofit/>
          </a:bodyPr>
          <a:lstStyle/>
          <a:p>
            <a:r>
              <a:rPr lang="nl-NL" sz="2400" b="1" i="1">
                <a:effectLst>
                  <a:outerShdw blurRad="38100" dist="38100" dir="2700000" algn="tl">
                    <a:srgbClr val="000000">
                      <a:alpha val="43137"/>
                    </a:srgbClr>
                  </a:outerShdw>
                </a:effectLst>
              </a:rPr>
              <a:t>“De media pakt ons idee heel vaak op, omdat we drie jonge ondernemers zijn die de wereld van de horeca willen verbeteren…” </a:t>
            </a:r>
          </a:p>
        </p:txBody>
      </p:sp>
      <p:sp>
        <p:nvSpPr>
          <p:cNvPr id="6" name="Tekstvak 5">
            <a:extLst>
              <a:ext uri="{FF2B5EF4-FFF2-40B4-BE49-F238E27FC236}">
                <a16:creationId xmlns:a16="http://schemas.microsoft.com/office/drawing/2014/main" id="{97EC5062-F1E5-448F-B96A-D262EB9DDA63}"/>
              </a:ext>
            </a:extLst>
          </p:cNvPr>
          <p:cNvSpPr txBox="1"/>
          <p:nvPr/>
        </p:nvSpPr>
        <p:spPr>
          <a:xfrm>
            <a:off x="432971" y="2736959"/>
            <a:ext cx="5120113" cy="2568459"/>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nl-NL" sz="2000"/>
              <a:t>E</a:t>
            </a:r>
            <a:r>
              <a:rPr lang="nl-NL" sz="2000" b="0" i="0">
                <a:effectLst/>
              </a:rPr>
              <a:t>en kwestie van een QR-code scannen en aanvinken in het menu wat je wilt verteren. </a:t>
            </a:r>
            <a:endParaRPr lang="nl-NL" sz="2000"/>
          </a:p>
          <a:p>
            <a:pPr marL="285750" indent="-228600">
              <a:lnSpc>
                <a:spcPct val="90000"/>
              </a:lnSpc>
              <a:spcAft>
                <a:spcPts val="600"/>
              </a:spcAft>
              <a:buFont typeface="Arial" panose="020B0604020202020204" pitchFamily="34" charset="0"/>
              <a:buChar char="•"/>
            </a:pPr>
            <a:r>
              <a:rPr lang="nl-NL" sz="2000"/>
              <a:t>Bestaat sinds 2019 </a:t>
            </a:r>
          </a:p>
          <a:p>
            <a:pPr marL="285750" indent="-228600">
              <a:lnSpc>
                <a:spcPct val="90000"/>
              </a:lnSpc>
              <a:spcAft>
                <a:spcPts val="600"/>
              </a:spcAft>
              <a:buFont typeface="Arial" panose="020B0604020202020204" pitchFamily="34" charset="0"/>
              <a:buChar char="•"/>
            </a:pPr>
            <a:r>
              <a:rPr lang="nl-NL" sz="2000" b="0" i="0">
                <a:effectLst/>
              </a:rPr>
              <a:t>Corona: dé oplossing voor de horeca om de 1,5 meter economie te waarborgen.</a:t>
            </a:r>
            <a:endParaRPr lang="nl-NL" sz="2000"/>
          </a:p>
        </p:txBody>
      </p:sp>
      <p:pic>
        <p:nvPicPr>
          <p:cNvPr id="4" name="Tijdelijke aanduiding voor inhoud 3">
            <a:extLst>
              <a:ext uri="{FF2B5EF4-FFF2-40B4-BE49-F238E27FC236}">
                <a16:creationId xmlns:a16="http://schemas.microsoft.com/office/drawing/2014/main" id="{911A7226-7CE0-4C98-92C8-1C318B9DD521}"/>
              </a:ext>
            </a:extLst>
          </p:cNvPr>
          <p:cNvPicPr>
            <a:picLocks noGrp="1" noChangeAspect="1"/>
          </p:cNvPicPr>
          <p:nvPr>
            <p:ph idx="1"/>
          </p:nvPr>
        </p:nvPicPr>
        <p:blipFill rotWithShape="1">
          <a:blip r:embed="rId2"/>
          <a:srcRect l="6694" r="1250"/>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23842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D8B25C0-3457-4FAB-A006-88C21BD6B369}"/>
              </a:ext>
            </a:extLst>
          </p:cNvPr>
          <p:cNvPicPr>
            <a:picLocks noChangeAspect="1"/>
          </p:cNvPicPr>
          <p:nvPr/>
        </p:nvPicPr>
        <p:blipFill rotWithShape="1">
          <a:blip r:embed="rId2"/>
          <a:srcRect l="13906" t="18889" r="10625" b="9583"/>
          <a:stretch/>
        </p:blipFill>
        <p:spPr>
          <a:xfrm>
            <a:off x="342900" y="152400"/>
            <a:ext cx="9201150" cy="4905375"/>
          </a:xfrm>
          <a:prstGeom prst="rect">
            <a:avLst/>
          </a:prstGeom>
        </p:spPr>
      </p:pic>
      <p:pic>
        <p:nvPicPr>
          <p:cNvPr id="6" name="Afbeelding 5">
            <a:extLst>
              <a:ext uri="{FF2B5EF4-FFF2-40B4-BE49-F238E27FC236}">
                <a16:creationId xmlns:a16="http://schemas.microsoft.com/office/drawing/2014/main" id="{C776A2E4-ED81-42D0-8043-E827224CCBBF}"/>
              </a:ext>
            </a:extLst>
          </p:cNvPr>
          <p:cNvPicPr>
            <a:picLocks noChangeAspect="1"/>
          </p:cNvPicPr>
          <p:nvPr/>
        </p:nvPicPr>
        <p:blipFill rotWithShape="1">
          <a:blip r:embed="rId3"/>
          <a:srcRect l="24500" t="23501" r="20500" b="23999"/>
          <a:stretch/>
        </p:blipFill>
        <p:spPr>
          <a:xfrm>
            <a:off x="161925" y="3733800"/>
            <a:ext cx="1314450" cy="1254704"/>
          </a:xfrm>
          <a:prstGeom prst="rect">
            <a:avLst/>
          </a:prstGeom>
        </p:spPr>
      </p:pic>
      <p:sp>
        <p:nvSpPr>
          <p:cNvPr id="8" name="Tekstvak 7">
            <a:extLst>
              <a:ext uri="{FF2B5EF4-FFF2-40B4-BE49-F238E27FC236}">
                <a16:creationId xmlns:a16="http://schemas.microsoft.com/office/drawing/2014/main" id="{5BA7F862-F0A0-44A0-B3CE-D38B36F0FE7F}"/>
              </a:ext>
            </a:extLst>
          </p:cNvPr>
          <p:cNvSpPr txBox="1"/>
          <p:nvPr/>
        </p:nvSpPr>
        <p:spPr>
          <a:xfrm>
            <a:off x="5676901" y="762535"/>
            <a:ext cx="6105524" cy="646331"/>
          </a:xfrm>
          <a:prstGeom prst="rect">
            <a:avLst/>
          </a:prstGeom>
          <a:noFill/>
        </p:spPr>
        <p:txBody>
          <a:bodyPr wrap="square">
            <a:spAutoFit/>
          </a:bodyPr>
          <a:lstStyle/>
          <a:p>
            <a:r>
              <a:rPr lang="nl-NL" b="0" i="0" dirty="0">
                <a:effectLst/>
                <a:latin typeface="IBM Plex Serif"/>
              </a:rPr>
              <a:t> Waterdoorlatende tegels van bagger. </a:t>
            </a:r>
          </a:p>
          <a:p>
            <a:endParaRPr lang="nl-NL" dirty="0"/>
          </a:p>
        </p:txBody>
      </p:sp>
      <p:sp>
        <p:nvSpPr>
          <p:cNvPr id="10" name="Tekstvak 9">
            <a:extLst>
              <a:ext uri="{FF2B5EF4-FFF2-40B4-BE49-F238E27FC236}">
                <a16:creationId xmlns:a16="http://schemas.microsoft.com/office/drawing/2014/main" id="{087CBD04-1B73-474A-892C-7CF42BA8B428}"/>
              </a:ext>
            </a:extLst>
          </p:cNvPr>
          <p:cNvSpPr txBox="1"/>
          <p:nvPr/>
        </p:nvSpPr>
        <p:spPr>
          <a:xfrm>
            <a:off x="9544050" y="1888211"/>
            <a:ext cx="1757362" cy="369332"/>
          </a:xfrm>
          <a:prstGeom prst="rect">
            <a:avLst/>
          </a:prstGeom>
          <a:noFill/>
        </p:spPr>
        <p:txBody>
          <a:bodyPr wrap="square">
            <a:spAutoFit/>
          </a:bodyPr>
          <a:lstStyle/>
          <a:p>
            <a:endParaRPr lang="nl-NL" dirty="0"/>
          </a:p>
        </p:txBody>
      </p:sp>
      <p:sp>
        <p:nvSpPr>
          <p:cNvPr id="12" name="Tekstvak 11">
            <a:extLst>
              <a:ext uri="{FF2B5EF4-FFF2-40B4-BE49-F238E27FC236}">
                <a16:creationId xmlns:a16="http://schemas.microsoft.com/office/drawing/2014/main" id="{C2D5365B-3CDA-4B9F-BDC4-60B42D48F8E4}"/>
              </a:ext>
            </a:extLst>
          </p:cNvPr>
          <p:cNvSpPr txBox="1"/>
          <p:nvPr/>
        </p:nvSpPr>
        <p:spPr>
          <a:xfrm>
            <a:off x="9356042" y="1775829"/>
            <a:ext cx="2674034" cy="2585323"/>
          </a:xfrm>
          <a:prstGeom prst="rect">
            <a:avLst/>
          </a:prstGeom>
          <a:noFill/>
        </p:spPr>
        <p:txBody>
          <a:bodyPr wrap="square">
            <a:spAutoFit/>
          </a:bodyPr>
          <a:lstStyle/>
          <a:p>
            <a:r>
              <a:rPr lang="nl-NL" dirty="0">
                <a:latin typeface="IBM Plex Serif"/>
              </a:rPr>
              <a:t>Eva en Wies</a:t>
            </a:r>
          </a:p>
          <a:p>
            <a:endParaRPr lang="nl-NL" dirty="0">
              <a:latin typeface="IBM Plex Serif"/>
            </a:endParaRPr>
          </a:p>
          <a:p>
            <a:r>
              <a:rPr lang="nl-NL" dirty="0">
                <a:latin typeface="IBM Plex Serif"/>
              </a:rPr>
              <a:t>L</a:t>
            </a:r>
            <a:r>
              <a:rPr lang="nl-NL" b="0" i="0" dirty="0">
                <a:effectLst/>
                <a:latin typeface="IBM Plex Serif"/>
              </a:rPr>
              <a:t>eeftijd geeft denk ik ook een enorme onbevangenheid, het is makkelijker om anders te denken, juist omdat we niet weten hoe het normaal gaat. </a:t>
            </a:r>
            <a:endParaRPr lang="nl-NL" dirty="0"/>
          </a:p>
        </p:txBody>
      </p:sp>
      <p:sp>
        <p:nvSpPr>
          <p:cNvPr id="14" name="Tekstvak 13">
            <a:extLst>
              <a:ext uri="{FF2B5EF4-FFF2-40B4-BE49-F238E27FC236}">
                <a16:creationId xmlns:a16="http://schemas.microsoft.com/office/drawing/2014/main" id="{07187A74-9DBF-40D8-A9F3-EB117D90FEFE}"/>
              </a:ext>
            </a:extLst>
          </p:cNvPr>
          <p:cNvSpPr txBox="1"/>
          <p:nvPr/>
        </p:nvSpPr>
        <p:spPr>
          <a:xfrm>
            <a:off x="1233621" y="5097392"/>
            <a:ext cx="9591675" cy="400110"/>
          </a:xfrm>
          <a:prstGeom prst="rect">
            <a:avLst/>
          </a:prstGeom>
          <a:noFill/>
        </p:spPr>
        <p:txBody>
          <a:bodyPr wrap="square">
            <a:spAutoFit/>
          </a:bodyPr>
          <a:lstStyle/>
          <a:p>
            <a:r>
              <a:rPr lang="nl-NL" sz="2000" b="0" i="1" dirty="0">
                <a:effectLst>
                  <a:outerShdw blurRad="38100" dist="38100" dir="2700000" algn="tl">
                    <a:srgbClr val="000000">
                      <a:alpha val="43137"/>
                    </a:srgbClr>
                  </a:outerShdw>
                </a:effectLst>
                <a:latin typeface="IBM Plex Serif"/>
              </a:rPr>
              <a:t>Ambitie: “Over 5 jaar liggen er in alle Nederlandse steden </a:t>
            </a:r>
            <a:r>
              <a:rPr lang="nl-NL" sz="2000" b="0" i="1" dirty="0" err="1">
                <a:effectLst>
                  <a:outerShdw blurRad="38100" dist="38100" dir="2700000" algn="tl">
                    <a:srgbClr val="000000">
                      <a:alpha val="43137"/>
                    </a:srgbClr>
                  </a:outerShdw>
                </a:effectLst>
                <a:latin typeface="IBM Plex Serif"/>
              </a:rPr>
              <a:t>waterpasserende</a:t>
            </a:r>
            <a:r>
              <a:rPr lang="nl-NL" sz="2000" b="0" i="1" dirty="0">
                <a:effectLst>
                  <a:outerShdw blurRad="38100" dist="38100" dir="2700000" algn="tl">
                    <a:srgbClr val="000000">
                      <a:alpha val="43137"/>
                    </a:srgbClr>
                  </a:outerShdw>
                </a:effectLst>
                <a:latin typeface="IBM Plex Serif"/>
              </a:rPr>
              <a:t> baggertegels”</a:t>
            </a:r>
            <a:endParaRPr lang="nl-NL" sz="2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63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97233" y="518400"/>
            <a:ext cx="4771607" cy="5837949"/>
          </a:xfrm>
        </p:spPr>
        <p:txBody>
          <a:bodyPr anchor="ctr">
            <a:normAutofit/>
          </a:bodyPr>
          <a:lstStyle/>
          <a:p>
            <a:pPr lvl="1"/>
            <a:endParaRPr lang="nl-NL" sz="2000">
              <a:solidFill>
                <a:schemeClr val="tx1">
                  <a:alpha val="80000"/>
                </a:schemeClr>
              </a:solidFill>
            </a:endParaRPr>
          </a:p>
          <a:p>
            <a:pPr marL="457200" lvl="1" indent="0">
              <a:buNone/>
            </a:pPr>
            <a:endParaRPr lang="nl-NL" sz="2000">
              <a:solidFill>
                <a:schemeClr val="tx1">
                  <a:alpha val="80000"/>
                </a:schemeClr>
              </a:solidFill>
            </a:endParaRPr>
          </a:p>
          <a:p>
            <a:pPr lvl="1"/>
            <a:endParaRPr lang="nl-NL" sz="2000">
              <a:solidFill>
                <a:schemeClr val="tx1">
                  <a:alpha val="80000"/>
                </a:schemeClr>
              </a:solidFill>
            </a:endParaRPr>
          </a:p>
        </p:txBody>
      </p:sp>
      <p:sp>
        <p:nvSpPr>
          <p:cNvPr id="8" name="Tekstvak 7">
            <a:extLst>
              <a:ext uri="{FF2B5EF4-FFF2-40B4-BE49-F238E27FC236}">
                <a16:creationId xmlns:a16="http://schemas.microsoft.com/office/drawing/2014/main" id="{436EA0FE-0A17-4796-90CC-1B4A29E59DF6}"/>
              </a:ext>
            </a:extLst>
          </p:cNvPr>
          <p:cNvSpPr txBox="1"/>
          <p:nvPr/>
        </p:nvSpPr>
        <p:spPr>
          <a:xfrm>
            <a:off x="6091238" y="1926598"/>
            <a:ext cx="6100762" cy="1538883"/>
          </a:xfrm>
          <a:prstGeom prst="rect">
            <a:avLst/>
          </a:prstGeom>
          <a:noFill/>
        </p:spPr>
        <p:txBody>
          <a:bodyPr wrap="square">
            <a:spAutoFit/>
          </a:bodyPr>
          <a:lstStyle/>
          <a:p>
            <a:pPr marL="285750" indent="-285750">
              <a:spcAft>
                <a:spcPts val="600"/>
              </a:spcAft>
              <a:buFont typeface="Arial" panose="020B0604020202020204" pitchFamily="34" charset="0"/>
              <a:buChar char="•"/>
            </a:pPr>
            <a:r>
              <a:rPr lang="nl-NL" sz="2800" dirty="0"/>
              <a:t>Regels arbeid voor jongeren</a:t>
            </a:r>
          </a:p>
          <a:p>
            <a:pPr marL="285750" indent="-285750">
              <a:spcAft>
                <a:spcPts val="600"/>
              </a:spcAft>
              <a:buFont typeface="Arial" panose="020B0604020202020204" pitchFamily="34" charset="0"/>
              <a:buChar char="•"/>
            </a:pPr>
            <a:r>
              <a:rPr lang="nl-NL" sz="2800" dirty="0"/>
              <a:t>Een eigen onderneming starten</a:t>
            </a:r>
          </a:p>
          <a:p>
            <a:pPr marL="285750" indent="-285750">
              <a:spcAft>
                <a:spcPts val="600"/>
              </a:spcAft>
              <a:buFont typeface="Arial" panose="020B0604020202020204" pitchFamily="34" charset="0"/>
              <a:buChar char="•"/>
            </a:pPr>
            <a:r>
              <a:rPr lang="nl-NL" sz="2800" dirty="0"/>
              <a:t>Opdracht</a:t>
            </a:r>
          </a:p>
        </p:txBody>
      </p:sp>
      <p:pic>
        <p:nvPicPr>
          <p:cNvPr id="6" name="Afbeelding 5">
            <a:extLst>
              <a:ext uri="{FF2B5EF4-FFF2-40B4-BE49-F238E27FC236}">
                <a16:creationId xmlns:a16="http://schemas.microsoft.com/office/drawing/2014/main" id="{4C2EB1A2-886F-4F1A-AE72-DF7EF3D48260}"/>
              </a:ext>
            </a:extLst>
          </p:cNvPr>
          <p:cNvPicPr>
            <a:picLocks noChangeAspect="1"/>
          </p:cNvPicPr>
          <p:nvPr/>
        </p:nvPicPr>
        <p:blipFill>
          <a:blip r:embed="rId2"/>
          <a:stretch>
            <a:fillRect/>
          </a:stretch>
        </p:blipFill>
        <p:spPr>
          <a:xfrm>
            <a:off x="409302" y="4742672"/>
            <a:ext cx="5485466" cy="1691129"/>
          </a:xfrm>
          <a:prstGeom prst="rect">
            <a:avLst/>
          </a:prstGeom>
        </p:spPr>
      </p:pic>
      <p:pic>
        <p:nvPicPr>
          <p:cNvPr id="4098" name="Picture 2" descr="Horeca anderhalve meter corona">
            <a:extLst>
              <a:ext uri="{FF2B5EF4-FFF2-40B4-BE49-F238E27FC236}">
                <a16:creationId xmlns:a16="http://schemas.microsoft.com/office/drawing/2014/main" id="{8739F937-7151-44FB-AE21-687A2E8DC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160" y="2696040"/>
            <a:ext cx="3510863" cy="194560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ShopTiming - MT/Sprout">
            <a:extLst>
              <a:ext uri="{FF2B5EF4-FFF2-40B4-BE49-F238E27FC236}">
                <a16:creationId xmlns:a16="http://schemas.microsoft.com/office/drawing/2014/main" id="{75E0CA79-4423-4E1D-BE7C-93A561639D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160" y="617821"/>
            <a:ext cx="3510862" cy="185574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43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a:t>Wetgeving producten diensten en regels arbeid voor jongeren</a:t>
            </a:r>
            <a:endParaRPr lang="nl-NL" sz="3200" dirty="0"/>
          </a:p>
        </p:txBody>
      </p:sp>
      <p:sp>
        <p:nvSpPr>
          <p:cNvPr id="3" name="Tijdelijke aanduiding voor inhoud 2"/>
          <p:cNvSpPr>
            <a:spLocks noGrp="1"/>
          </p:cNvSpPr>
          <p:nvPr>
            <p:ph idx="1"/>
          </p:nvPr>
        </p:nvSpPr>
        <p:spPr/>
        <p:txBody>
          <a:bodyPr>
            <a:normAutofit/>
          </a:bodyPr>
          <a:lstStyle/>
          <a:p>
            <a:pPr marL="0" indent="0">
              <a:buNone/>
            </a:pPr>
            <a:endParaRPr lang="nl-NL" dirty="0"/>
          </a:p>
          <a:p>
            <a:pPr marL="0" indent="0">
              <a:buNone/>
            </a:pPr>
            <a:r>
              <a:rPr lang="nl-NL" b="1" dirty="0"/>
              <a:t>Jongeren van 16 en 17 jaar </a:t>
            </a:r>
          </a:p>
          <a:p>
            <a:r>
              <a:rPr lang="nl-NL" dirty="0"/>
              <a:t>mogen bijna elk soort werk doen. </a:t>
            </a:r>
          </a:p>
          <a:p>
            <a:r>
              <a:rPr lang="nl-NL" dirty="0"/>
              <a:t>Geen gevaarlijk werk (gevaarlijke stoffen/ lawaai)</a:t>
            </a:r>
          </a:p>
          <a:p>
            <a:pPr lvl="1"/>
            <a:r>
              <a:rPr lang="nl-NL" dirty="0"/>
              <a:t>Alleen onder toezicht risicovol werk</a:t>
            </a:r>
          </a:p>
          <a:p>
            <a:r>
              <a:rPr lang="nl-NL" dirty="0"/>
              <a:t>Werk mag naar school gaan niet belemmeren</a:t>
            </a:r>
          </a:p>
          <a:p>
            <a:r>
              <a:rPr lang="nl-NL" dirty="0"/>
              <a:t>Er gelden maximale werktijden en verplichte rusttijden.</a:t>
            </a:r>
          </a:p>
          <a:p>
            <a:pPr marL="0" indent="0">
              <a:buNone/>
            </a:pPr>
            <a:endParaRPr lang="nl-NL" dirty="0"/>
          </a:p>
        </p:txBody>
      </p:sp>
    </p:spTree>
    <p:extLst>
      <p:ext uri="{BB962C8B-B14F-4D97-AF65-F5344CB8AC3E}">
        <p14:creationId xmlns:p14="http://schemas.microsoft.com/office/powerpoint/2010/main" val="2234851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dirty="0"/>
              <a:t>Wetgeving producten diensten en regels arbeid voor jongeren</a:t>
            </a:r>
          </a:p>
        </p:txBody>
      </p:sp>
      <p:sp>
        <p:nvSpPr>
          <p:cNvPr id="3" name="Tijdelijke aanduiding voor inhoud 2"/>
          <p:cNvSpPr>
            <a:spLocks noGrp="1"/>
          </p:cNvSpPr>
          <p:nvPr>
            <p:ph idx="1"/>
          </p:nvPr>
        </p:nvSpPr>
        <p:spPr>
          <a:xfrm>
            <a:off x="896923" y="1884348"/>
            <a:ext cx="10515600" cy="4351338"/>
          </a:xfrm>
        </p:spPr>
        <p:txBody>
          <a:bodyPr>
            <a:normAutofit/>
          </a:bodyPr>
          <a:lstStyle/>
          <a:p>
            <a:pPr marL="0" indent="0">
              <a:buNone/>
            </a:pPr>
            <a:r>
              <a:rPr lang="nl-NL" sz="2400" dirty="0"/>
              <a:t>    Jongeren met een eigen onderneming</a:t>
            </a:r>
          </a:p>
          <a:p>
            <a:pPr lvl="1"/>
            <a:r>
              <a:rPr lang="nl-NL" sz="2000" dirty="0"/>
              <a:t>Jongeren onder de 18 jaar mogen een eigen onderneming hebben. </a:t>
            </a:r>
          </a:p>
          <a:p>
            <a:pPr lvl="2"/>
            <a:r>
              <a:rPr lang="nl-NL" dirty="0"/>
              <a:t>Toestemming van hun ouders of verzorgers nodig.</a:t>
            </a:r>
          </a:p>
          <a:p>
            <a:pPr lvl="2"/>
            <a:r>
              <a:rPr lang="nl-NL" dirty="0"/>
              <a:t>Jongeren van 16 of 17 jaar kunnen een handlichting aanvragen bij de kantonrechter. Daarmee zijn ze zelf aansprakelijk voor hun handelingen. Jongeren onder de 16 hebben altijd toestemming nodig en kunnen geen handlichting aanvragen.</a:t>
            </a:r>
          </a:p>
          <a:p>
            <a:pPr marL="457200" lvl="1" indent="0">
              <a:buNone/>
            </a:pPr>
            <a:endParaRPr lang="nl-NL" dirty="0"/>
          </a:p>
          <a:p>
            <a:pPr marL="457200" lvl="1" indent="0">
              <a:buNone/>
            </a:pPr>
            <a:r>
              <a:rPr lang="nl-NL" dirty="0"/>
              <a:t>Werken in de horeca</a:t>
            </a:r>
          </a:p>
          <a:p>
            <a:pPr lvl="1"/>
            <a:r>
              <a:rPr lang="nl-NL" sz="2000" dirty="0"/>
              <a:t>Kinderen onder de 16 jaar mogen niet werken in ruimten waar alcohol wordt geschonken of als maaltijdbezorger. Bijvoorbeeld voor een restaurant of fastfoodketen.</a:t>
            </a:r>
          </a:p>
        </p:txBody>
      </p:sp>
    </p:spTree>
    <p:extLst>
      <p:ext uri="{BB962C8B-B14F-4D97-AF65-F5344CB8AC3E}">
        <p14:creationId xmlns:p14="http://schemas.microsoft.com/office/powerpoint/2010/main" val="256586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085E206-B8D7-4369-AE26-0398C2A2127B}"/>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a:solidFill>
                  <a:schemeClr val="tx1"/>
                </a:solidFill>
                <a:latin typeface="+mj-lt"/>
                <a:ea typeface="+mj-ea"/>
                <a:cs typeface="+mj-cs"/>
              </a:rPr>
              <a:t>Een eigen onderneming starten</a:t>
            </a:r>
          </a:p>
        </p:txBody>
      </p:sp>
      <p:sp>
        <p:nvSpPr>
          <p:cNvPr id="9" name="Tekstvak 8">
            <a:extLst>
              <a:ext uri="{FF2B5EF4-FFF2-40B4-BE49-F238E27FC236}">
                <a16:creationId xmlns:a16="http://schemas.microsoft.com/office/drawing/2014/main" id="{E97E421C-D718-4175-8B1D-E06AD82E7099}"/>
              </a:ext>
            </a:extLst>
          </p:cNvPr>
          <p:cNvSpPr txBox="1"/>
          <p:nvPr/>
        </p:nvSpPr>
        <p:spPr>
          <a:xfrm>
            <a:off x="904875" y="1847850"/>
            <a:ext cx="7474172" cy="4095749"/>
          </a:xfrm>
          <a:prstGeom prst="rect">
            <a:avLst/>
          </a:prstGeom>
        </p:spPr>
        <p:txBody>
          <a:bodyPr vert="horz" lIns="91440" tIns="45720" rIns="91440" bIns="45720" rtlCol="0" anchor="ctr">
            <a:normAutofit/>
          </a:bodyPr>
          <a:lstStyle/>
          <a:p>
            <a:pPr>
              <a:lnSpc>
                <a:spcPct val="90000"/>
              </a:lnSpc>
              <a:spcAft>
                <a:spcPts val="600"/>
              </a:spcAft>
            </a:pPr>
            <a:r>
              <a:rPr lang="nl-NL" sz="2000" b="1" dirty="0"/>
              <a:t>10 belangrijke stappen</a:t>
            </a:r>
          </a:p>
          <a:p>
            <a:pPr marL="457200" indent="-228600">
              <a:lnSpc>
                <a:spcPct val="90000"/>
              </a:lnSpc>
              <a:spcAft>
                <a:spcPts val="600"/>
              </a:spcAft>
              <a:buFont typeface="Arial" panose="020B0604020202020204" pitchFamily="34" charset="0"/>
              <a:buChar char="•"/>
            </a:pPr>
            <a:r>
              <a:rPr lang="nl-NL" sz="2000" dirty="0"/>
              <a:t>Onderzoek uw mogelijkheden en test uw kwaliteiten</a:t>
            </a:r>
          </a:p>
          <a:p>
            <a:pPr marL="457200" indent="-228600">
              <a:lnSpc>
                <a:spcPct val="90000"/>
              </a:lnSpc>
              <a:spcAft>
                <a:spcPts val="600"/>
              </a:spcAft>
              <a:buFont typeface="Arial" panose="020B0604020202020204" pitchFamily="34" charset="0"/>
              <a:buChar char="•"/>
            </a:pPr>
            <a:r>
              <a:rPr lang="nl-NL" sz="2000" dirty="0"/>
              <a:t>Verken de markt en bepaal uw strategie</a:t>
            </a:r>
          </a:p>
          <a:p>
            <a:pPr marL="457200" indent="-228600">
              <a:lnSpc>
                <a:spcPct val="90000"/>
              </a:lnSpc>
              <a:spcAft>
                <a:spcPts val="600"/>
              </a:spcAft>
              <a:buFont typeface="Arial" panose="020B0604020202020204" pitchFamily="34" charset="0"/>
              <a:buChar char="•"/>
            </a:pPr>
            <a:r>
              <a:rPr lang="nl-NL" sz="2000" dirty="0"/>
              <a:t>Maak een financieel plan en kijk of u financiering nodig heeft</a:t>
            </a:r>
          </a:p>
          <a:p>
            <a:pPr marL="457200" indent="-228600">
              <a:lnSpc>
                <a:spcPct val="90000"/>
              </a:lnSpc>
              <a:spcAft>
                <a:spcPts val="600"/>
              </a:spcAft>
              <a:buFont typeface="Arial" panose="020B0604020202020204" pitchFamily="34" charset="0"/>
              <a:buChar char="•"/>
            </a:pPr>
            <a:r>
              <a:rPr lang="nl-NL" sz="2000" dirty="0"/>
              <a:t>Bedenk een unieke bedrijfsnaam</a:t>
            </a:r>
          </a:p>
          <a:p>
            <a:pPr marL="457200" indent="-228600">
              <a:lnSpc>
                <a:spcPct val="90000"/>
              </a:lnSpc>
              <a:spcAft>
                <a:spcPts val="600"/>
              </a:spcAft>
              <a:buFont typeface="Arial" panose="020B0604020202020204" pitchFamily="34" charset="0"/>
              <a:buChar char="•"/>
            </a:pPr>
            <a:r>
              <a:rPr lang="nl-NL" sz="2000" dirty="0"/>
              <a:t>Kies een rechtsvorm</a:t>
            </a:r>
          </a:p>
          <a:p>
            <a:pPr marL="457200" indent="-228600">
              <a:lnSpc>
                <a:spcPct val="90000"/>
              </a:lnSpc>
              <a:spcAft>
                <a:spcPts val="600"/>
              </a:spcAft>
              <a:buFont typeface="Arial" panose="020B0604020202020204" pitchFamily="34" charset="0"/>
              <a:buChar char="•"/>
            </a:pPr>
            <a:r>
              <a:rPr lang="nl-NL" sz="2000" dirty="0"/>
              <a:t>Zorg dat uw administratie voldoet aan de eisen</a:t>
            </a:r>
          </a:p>
          <a:p>
            <a:pPr marL="457200" indent="-228600">
              <a:lnSpc>
                <a:spcPct val="90000"/>
              </a:lnSpc>
              <a:spcAft>
                <a:spcPts val="600"/>
              </a:spcAft>
              <a:buFont typeface="Arial" panose="020B0604020202020204" pitchFamily="34" charset="0"/>
              <a:buChar char="•"/>
            </a:pPr>
            <a:r>
              <a:rPr lang="nl-NL" sz="2000" dirty="0"/>
              <a:t>Regel algemene voorwaarden en verzekeringen</a:t>
            </a:r>
          </a:p>
          <a:p>
            <a:pPr marL="457200" indent="-228600">
              <a:lnSpc>
                <a:spcPct val="90000"/>
              </a:lnSpc>
              <a:spcAft>
                <a:spcPts val="600"/>
              </a:spcAft>
              <a:buFont typeface="Arial" panose="020B0604020202020204" pitchFamily="34" charset="0"/>
              <a:buChar char="•"/>
            </a:pPr>
            <a:r>
              <a:rPr lang="nl-NL" sz="2000" b="1" i="1" dirty="0"/>
              <a:t>Voldoe aan alle wettelijke eisen</a:t>
            </a:r>
          </a:p>
          <a:p>
            <a:pPr marL="457200" indent="-228600">
              <a:lnSpc>
                <a:spcPct val="90000"/>
              </a:lnSpc>
              <a:spcAft>
                <a:spcPts val="600"/>
              </a:spcAft>
              <a:buFont typeface="Arial" panose="020B0604020202020204" pitchFamily="34" charset="0"/>
              <a:buChar char="•"/>
            </a:pPr>
            <a:r>
              <a:rPr lang="nl-NL" sz="2000" dirty="0"/>
              <a:t>Schrijf uw onderneming in bij KVK</a:t>
            </a:r>
          </a:p>
          <a:p>
            <a:pPr marL="457200" indent="-228600">
              <a:lnSpc>
                <a:spcPct val="90000"/>
              </a:lnSpc>
              <a:spcAft>
                <a:spcPts val="600"/>
              </a:spcAft>
              <a:buFont typeface="Arial" panose="020B0604020202020204" pitchFamily="34" charset="0"/>
              <a:buChar char="•"/>
            </a:pPr>
            <a:r>
              <a:rPr lang="nl-NL" sz="2000" dirty="0"/>
              <a:t>Ga op zoek naar klanten</a:t>
            </a:r>
          </a:p>
        </p:txBody>
      </p:sp>
      <p:pic>
        <p:nvPicPr>
          <p:cNvPr id="10" name="Afbeelding 9">
            <a:extLst>
              <a:ext uri="{FF2B5EF4-FFF2-40B4-BE49-F238E27FC236}">
                <a16:creationId xmlns:a16="http://schemas.microsoft.com/office/drawing/2014/main" id="{25825376-A184-4636-846B-D7D11BFE53D1}"/>
              </a:ext>
            </a:extLst>
          </p:cNvPr>
          <p:cNvPicPr>
            <a:picLocks noChangeAspect="1"/>
          </p:cNvPicPr>
          <p:nvPr/>
        </p:nvPicPr>
        <p:blipFill>
          <a:blip r:embed="rId3"/>
          <a:stretch>
            <a:fillRect/>
          </a:stretch>
        </p:blipFill>
        <p:spPr>
          <a:xfrm>
            <a:off x="9254442" y="3029811"/>
            <a:ext cx="1462088" cy="798377"/>
          </a:xfrm>
          <a:prstGeom prst="rect">
            <a:avLst/>
          </a:prstGeom>
        </p:spPr>
      </p:pic>
    </p:spTree>
    <p:extLst>
      <p:ext uri="{BB962C8B-B14F-4D97-AF65-F5344CB8AC3E}">
        <p14:creationId xmlns:p14="http://schemas.microsoft.com/office/powerpoint/2010/main" val="2746597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B057F-94F1-46A6-8FCD-66B346F56065}"/>
              </a:ext>
            </a:extLst>
          </p:cNvPr>
          <p:cNvSpPr>
            <a:spLocks noGrp="1"/>
          </p:cNvSpPr>
          <p:nvPr>
            <p:ph type="title"/>
          </p:nvPr>
        </p:nvSpPr>
        <p:spPr>
          <a:xfrm>
            <a:off x="1605643" y="365125"/>
            <a:ext cx="10515600" cy="1325563"/>
          </a:xfrm>
        </p:spPr>
        <p:txBody>
          <a:bodyPr>
            <a:normAutofit/>
          </a:bodyPr>
          <a:lstStyle/>
          <a:p>
            <a:r>
              <a:rPr lang="nl-NL" sz="3600" dirty="0"/>
              <a:t>Voldoet de onderneming aan de wettelijke eisen?</a:t>
            </a:r>
          </a:p>
        </p:txBody>
      </p:sp>
      <p:graphicFrame>
        <p:nvGraphicFramePr>
          <p:cNvPr id="1031" name="Tijdelijke aanduiding voor inhoud 2">
            <a:extLst>
              <a:ext uri="{FF2B5EF4-FFF2-40B4-BE49-F238E27FC236}">
                <a16:creationId xmlns:a16="http://schemas.microsoft.com/office/drawing/2014/main" id="{9EB1A519-5E90-4FEB-9D01-0241E2102B97}"/>
              </a:ext>
            </a:extLst>
          </p:cNvPr>
          <p:cNvGraphicFramePr>
            <a:graphicFrameLocks noGrp="1"/>
          </p:cNvGraphicFramePr>
          <p:nvPr>
            <p:ph idx="1"/>
            <p:extLst>
              <p:ext uri="{D42A27DB-BD31-4B8C-83A1-F6EECF244321}">
                <p14:modId xmlns:p14="http://schemas.microsoft.com/office/powerpoint/2010/main" val="990954644"/>
              </p:ext>
            </p:extLst>
          </p:nvPr>
        </p:nvGraphicFramePr>
        <p:xfrm>
          <a:off x="1028700" y="92753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Ondernemersplein - KVK | Eén antwoord van de overheid">
            <a:extLst>
              <a:ext uri="{FF2B5EF4-FFF2-40B4-BE49-F238E27FC236}">
                <a16:creationId xmlns:a16="http://schemas.microsoft.com/office/drawing/2014/main" id="{8EAA659E-FDBD-4956-B626-2EDB9478FD1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0682" b="31061"/>
          <a:stretch/>
        </p:blipFill>
        <p:spPr bwMode="auto">
          <a:xfrm>
            <a:off x="923675" y="5436866"/>
            <a:ext cx="3982524" cy="1056009"/>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5F3EF321-4657-43B6-9C09-B072D77C5300}"/>
              </a:ext>
            </a:extLst>
          </p:cNvPr>
          <p:cNvSpPr txBox="1"/>
          <p:nvPr/>
        </p:nvSpPr>
        <p:spPr>
          <a:xfrm>
            <a:off x="5353874" y="5621532"/>
            <a:ext cx="6115050" cy="369332"/>
          </a:xfrm>
          <a:prstGeom prst="rect">
            <a:avLst/>
          </a:prstGeom>
          <a:noFill/>
        </p:spPr>
        <p:txBody>
          <a:bodyPr wrap="square">
            <a:spAutoFit/>
          </a:bodyPr>
          <a:lstStyle/>
          <a:p>
            <a:r>
              <a:rPr lang="nl-NL" dirty="0">
                <a:hlinkClick r:id="rId8"/>
              </a:rPr>
              <a:t>https://ondernemersplein.kvk.nl/wetten-en-regels/</a:t>
            </a:r>
            <a:r>
              <a:rPr lang="nl-NL" dirty="0"/>
              <a:t> </a:t>
            </a:r>
          </a:p>
        </p:txBody>
      </p:sp>
      <p:pic>
        <p:nvPicPr>
          <p:cNvPr id="5" name="Afbeelding 4">
            <a:extLst>
              <a:ext uri="{FF2B5EF4-FFF2-40B4-BE49-F238E27FC236}">
                <a16:creationId xmlns:a16="http://schemas.microsoft.com/office/drawing/2014/main" id="{E4B0C3E2-A0A3-4931-A281-2A8AE7E7ECF0}"/>
              </a:ext>
            </a:extLst>
          </p:cNvPr>
          <p:cNvPicPr>
            <a:picLocks noChangeAspect="1"/>
          </p:cNvPicPr>
          <p:nvPr/>
        </p:nvPicPr>
        <p:blipFill>
          <a:blip r:embed="rId9"/>
          <a:stretch>
            <a:fillRect/>
          </a:stretch>
        </p:blipFill>
        <p:spPr>
          <a:xfrm>
            <a:off x="923675" y="518710"/>
            <a:ext cx="748894" cy="817645"/>
          </a:xfrm>
          <a:prstGeom prst="rect">
            <a:avLst/>
          </a:prstGeom>
        </p:spPr>
      </p:pic>
    </p:spTree>
    <p:extLst>
      <p:ext uri="{BB962C8B-B14F-4D97-AF65-F5344CB8AC3E}">
        <p14:creationId xmlns:p14="http://schemas.microsoft.com/office/powerpoint/2010/main" val="206767255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FD9BA0-7238-4320-82EA-48F5D5C5E07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E7479A4-EC1D-4BD1-84A2-D8F39352ACFA}">
  <ds:schemaRefs>
    <ds:schemaRef ds:uri="http://schemas.microsoft.com/sharepoint/v3/contenttype/forms"/>
  </ds:schemaRefs>
</ds:datastoreItem>
</file>

<file path=customXml/itemProps3.xml><?xml version="1.0" encoding="utf-8"?>
<ds:datastoreItem xmlns:ds="http://schemas.openxmlformats.org/officeDocument/2006/customXml" ds:itemID="{D0C04ABD-67C4-4B77-BE87-0B4BC51B09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89</TotalTime>
  <Words>578</Words>
  <Application>Microsoft Office PowerPoint</Application>
  <PresentationFormat>Breedbeeld</PresentationFormat>
  <Paragraphs>83</Paragraphs>
  <Slides>9</Slides>
  <Notes>2</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9</vt:i4>
      </vt:variant>
    </vt:vector>
  </HeadingPairs>
  <TitlesOfParts>
    <vt:vector size="18" baseType="lpstr">
      <vt:lpstr>Arial</vt:lpstr>
      <vt:lpstr>Calibri</vt:lpstr>
      <vt:lpstr>Calibri Light</vt:lpstr>
      <vt:lpstr>Fjalla One</vt:lpstr>
      <vt:lpstr>IBM Plex Serif</vt:lpstr>
      <vt:lpstr>Playfair Display</vt:lpstr>
      <vt:lpstr>Wingdings</vt:lpstr>
      <vt:lpstr>Kantoorthema</vt:lpstr>
      <vt:lpstr>1_Kantoorthema</vt:lpstr>
      <vt:lpstr>Ondernemen</vt:lpstr>
      <vt:lpstr>Moos de Winter wil een einde maken aan de fysieke wachtrij  Alle goede bedoelingen ten spijt, het voelt soms toch knap lullig om op anderhalve meter afstand van elkaar voor een winkel in de rij te staan. Moos de Winter, zoon van schrijver en opiniemaker Leon de Winter, bedacht samen met wat vrienden een oplossing in de vorm van ShopTiming. </vt:lpstr>
      <vt:lpstr>“De media pakt ons idee heel vaak op, omdat we drie jonge ondernemers zijn die de wereld van de horeca willen verbeteren…” </vt:lpstr>
      <vt:lpstr>PowerPoint-presentatie</vt:lpstr>
      <vt:lpstr>PowerPoint-presentatie</vt:lpstr>
      <vt:lpstr>Wetgeving producten diensten en regels arbeid voor jongeren</vt:lpstr>
      <vt:lpstr>Wetgeving producten diensten en regels arbeid voor jongeren</vt:lpstr>
      <vt:lpstr>Een eigen onderneming starten</vt:lpstr>
      <vt:lpstr>Voldoet de onderneming aan de wettelijke eisen?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Marktverkenning</dc:title>
  <dc:creator>Thomas Noordeloos</dc:creator>
  <cp:lastModifiedBy>Thomas Noordeloos</cp:lastModifiedBy>
  <cp:revision>3</cp:revision>
  <dcterms:created xsi:type="dcterms:W3CDTF">2021-11-25T12:19:46Z</dcterms:created>
  <dcterms:modified xsi:type="dcterms:W3CDTF">2022-01-18T08:56:19Z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